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0" r:id="rId5"/>
    <p:sldId id="311" r:id="rId6"/>
    <p:sldId id="258" r:id="rId7"/>
    <p:sldId id="259" r:id="rId8"/>
    <p:sldId id="299" r:id="rId9"/>
    <p:sldId id="261" r:id="rId10"/>
    <p:sldId id="270" r:id="rId11"/>
    <p:sldId id="277" r:id="rId12"/>
    <p:sldId id="274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66" r:id="rId22"/>
    <p:sldId id="267" r:id="rId23"/>
    <p:sldId id="285" r:id="rId24"/>
    <p:sldId id="268" r:id="rId25"/>
    <p:sldId id="287" r:id="rId26"/>
    <p:sldId id="288" r:id="rId27"/>
    <p:sldId id="289" r:id="rId28"/>
    <p:sldId id="290" r:id="rId29"/>
    <p:sldId id="291" r:id="rId30"/>
    <p:sldId id="292" r:id="rId31"/>
    <p:sldId id="286" r:id="rId32"/>
    <p:sldId id="293" r:id="rId33"/>
    <p:sldId id="294" r:id="rId34"/>
    <p:sldId id="300" r:id="rId35"/>
    <p:sldId id="302" r:id="rId36"/>
    <p:sldId id="301" r:id="rId37"/>
    <p:sldId id="303" r:id="rId38"/>
    <p:sldId id="306" r:id="rId39"/>
    <p:sldId id="308" r:id="rId40"/>
    <p:sldId id="307" r:id="rId41"/>
    <p:sldId id="304" r:id="rId42"/>
    <p:sldId id="272" r:id="rId43"/>
    <p:sldId id="310" r:id="rId44"/>
    <p:sldId id="29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e Surname" initials="NS" lastIdx="2" clrIdx="0">
    <p:extLst>
      <p:ext uri="{19B8F6BF-5375-455C-9EA6-DF929625EA0E}">
        <p15:presenceInfo xmlns:p15="http://schemas.microsoft.com/office/powerpoint/2012/main" userId="5769c1c57d9ad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4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1 144,'25'-12,"0"1,1 2,50-11,-43 12,41-8,142-7,79 24,89-5,465-37,4 41,-357 3,3740-3,-4204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8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77,'2032'0,"-1482"-35,-135 3,983 22,-807 13,297-3,-843 3,88 15,-122-16,28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50,'160'1,"172"-3,-206-10,31 0,26 0,-5 0,527 12,115 66,-574-40,412 49,-417-47,-220-26,487 49,-438-46,430 16,-474-21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1 251,'0'-2,"1"0,-1 0,1 0,0 0,-1 0,1 1,0-1,0 0,0 1,0-1,1 0,-1 1,0-1,1 1,-1 0,1-1,-1 1,1 0,2-1,38-21,-32 18,20-9,0 1,1 2,1 1,44-8,132-7,10 0,-22 2,-2 0,101-5,470 30,-212 54,-453-43,162 26,173 20,-323-46,-35-3,96 0,-27-11,-124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1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0,'2229'0,"-1744"15,-270-5,8 0,229 6,353-18,-784 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1 102,'2081'0,"-1692"-13,-31 1,962 12,-1154-13,-2 0,-127 11,48-8,31-3,-72 12,80-13,-90 9,0 2,45 1,-58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3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77,'3'-2,"1"-1,0 0,0 1,0 0,0 0,0 0,0 0,0 1,9-2,48-7,-34 6,61-6,0 4,111 5,37-1,1157-19,-984 22,141 25,-3-1,-371-27,160 3,-181 11,52 2,538-13,-354-3,-369 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4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1,'115'-1,"676"25,334 40,-613-42,-312-12,555 38,-1 10,-277-25,-395-26,615 27,-675-34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0,0 1,14 4,23 5,33 2,-48-7,47 2,491-5,-285-6,1497 3,-1759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52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54,'0'-1,"1"0,-1 0,0 0,1 1,-1-1,1 0,-1 0,1 0,-1 1,1-1,-1 0,1 0,0 1,0-1,-1 1,1-1,0 0,0 1,0 0,-1-1,1 1,0-1,0 1,2 0,30-9,-16 5,3-2,1 1,0 0,-1 1,34 0,88 4,-58 2,310-2,-362 3,0 0,0 2,51 15,289 91,-271-84,204 45,219 41,-396-82,-98-26,-23-4,0 0,1 0,-1 1,0 0,0 0,0 0,0 1,0 0,-1 1,10 6,-16-10,1 0,-1 0,0 1,1-1,-1 0,0 1,1-1,-1 1,0-1,1 0,-1 1,0-1,0 1,0-1,1 1,-1-1,0 1,0-1,0 1,0-1,0 1,0-1,0 1,0-1,0 1,0-1,0 0,0 1,0-1,-1 1,1-1,0 1,0-1,0 1,-1-1,1 0,0 1,-1-1,1 1,0-1,-1 0,1 1,0-1,-1 0,1 0,-1 1,1-1,0 0,-1 0,1 1,-1-1,0 0,-32 11,23-9,-16 7,-114 35,115-38,0-2,0 0,-46 1,11-6,24-1,0 2,0 1,-45 9,8 0,1-4,-1-2,-83-7,30 1,99 1,0 2,0 1,-49 11,48-9,1 0,-1-2,0 0,-36-4,-50 2,104 2,-1 0,1 1,-1 0,1 1,0 0,1 0,-15 10,12-8,0 1,-1-2,1 0,-19 5,-252 54,262-60,-1-1,-25 1,-18 3,65-7,0 0,0 0,0 1,1-1,-1 0,0 0,0 0,0 0,0 0,0 0,0 0,1 0,-1 1,0-1,0 0,0 0,0 0,0 0,0 0,0 1,0-1,0 0,0 0,0 0,0 0,0 1,0-1,0 0,0 0,0 0,0 0,0 1,0-1,0 0,0 0,0 0,0 0,0 0,0 1,0-1,0 0,-1 0,1 0,0 0,0 0,0 1,0-1,0 0,0 0,0 0,-1 0,1 0,0 0,0 0,0 0,0 0,-1 0,17 7,16-2,1-1,47 0,30 3,-36 2,172 20,-55-5,-101-11,124 2,-45-3,-7 0,-150-11,1 1,-1 0,1 1,-1 0,0 1,0 0,13 7,14 4,-36-14,0 1,-1-1,1 0,-1 1,1-1,-1 1,1 0,-1 0,0 0,0 0,0 0,0 0,-1 1,1-1,1 4,-2-5,-1 0,1 1,-1-1,0 0,0 0,1 0,-1 0,0 1,0-1,0 0,0 0,0 0,0 1,-1-1,1 0,0 0,-1 0,1 0,0 0,-1 0,0 0,1 0,-1 0,0 0,1 0,-1 0,0 0,0 0,0 0,0 0,1-1,-1 1,0 0,0-1,-1 1,1-1,0 1,0-1,-2 1,-45 16,-72 17,29-10,28-5,-188 60,232-71,1 1,-27 17,3-1,-14 2,-64 20,-7 4,93-36,-1-1,0-2,-57 13,89-25,1 1,-1 0,1 0,-1 0,1 0,-1 0,1 0,-1 1,1-1,0 1,0 0,0 0,0 0,0 0,0 0,1 0,-1 0,1 0,-1 1,1-1,-2 5,3-5,-1-1,1 1,-1 0,1-1,0 1,0 0,0-1,0 1,0 0,0 0,1-1,-1 1,0 0,1-1,-1 1,1 0,0-1,0 1,-1-1,1 1,0-1,0 1,1-1,-1 0,0 0,0 1,0-1,1 0,-1 0,1 0,-1 0,1-1,-1 1,3 1,5 1,0 0,0-1,-1 0,1 0,0-1,16 1,61-6,-31 1,575 2,-609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3:45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3439 325,'12'0,"-1"-2,1 1,21-8,21-2,-22 8,90-12,-69 8,0 3,89 4,-63 2,79 10,-20 0,10 2,29 0,-129-15,-13 0,1 1,-1 1,68 13,-63-7,0-2,0-2,0-2,47-4,4 0,-2 4,21 0,153-18,-215 13,65 1,11 0,-46-10,-53 8,47-3,-14 8,-41 2,0-2,0 0,0-1,-1-1,1 0,32-10,-43 9,0 0,0-1,0 0,-1 0,1 0,6-7,-6 5,-1 1,1 0,1 1,-1-1,9-3,7-2,0 2,0 1,0 0,37-5,-3 1,-35 7,-1 0,33-2,37 8,44-3,-67-11,-48 7,-1 2,27-2,62-7,-73 6,50-1,290 8,-345 1,1 1,0 1,39 12,-36-8,0-1,41 2,-35-4,0 0,75 23,-72-16,0-2,49 5,260 40,-230-32,-39-6,-31-6,75 7,-49-11,0 4,96 26,-106-24,87 7,-108-15,49 5,6 3,104-2,-183-12,147 4,-137-1,-1 2,1 2,40 12,11 7,2-2,102 12,53 4,73 6,-218-36,159 6,-233-15,13 1,1-2,-1-1,54-12,-65 10,0 1,42-1,-40 4,1-2,26-4,-15 0,0 2,70 1,10 0,-96 0,0-1,41-13,-41 10,0 1,35-5,-30 7,1-1,30-11,-36 9,1 1,0 1,0 1,27-1,-33 3,0 0,0-1,0 0,29-11,-27 8,1 0,35-5,29 0,86-5,-125 16,410 2,-195 22,78 1,-319-23,-22 4,-29 5,-30-5,0-3,-79-5,33 0,-847 2,662-15,142 5,-496-56,637 65,-794-57,542 43,150 6,-259-32,173 17,-313-21,232 27,62 6,-177 4,99 6,142-10,-43-1,-41-1,111 4,-144-16,-12 0,149 17,-151-6,272 15,-334-14,201 3,-158 10,141 3,-493-36,226 20,196 12,23-11,-38 0,-471 14,679 1,-55 9,-30 2,59-12,-4 0,-89 12,113-9,-76-1,-7 0,63 9,49-8,0 0,-27 1,-114-6,86-2,1 4,-74 11,30 0,-227-7,186-7,-222 2,363 1,1 0,-1 2,-17 4,-36 5,9-5,-107 26,-9 2,112-26,14-1,-81 2,-18-12,391-12,-88 3,169 9,-144 5,692 40,-31 48,-582-71,53 6,-134-8,199 26,481 58,-707-87,386 40,95-43,-385-15,-148 2,109 3,-5 22,246 54,-376-63,14 4,402 66,168-3,-312-40,-181-24,43-7,-185-12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4:0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 1,'30'0,"60"-1,128 17,40 9,-180-17,1-3,92-7,-46 0,298 2,-404 1,-1 1,34 8,-32-6,0 0,24 0,35-4,-47-1,-1 1,0 1,45 9,-57-6,-9-3,-1 0,0 1,1 0,-1 1,0 0,-1 1,1 0,-1 0,1 0,-1 1,13 11,-10-6,0 0,0-2,1 1,0-1,1-1,22 10,-16-7,36 22,-53-31,1 1,0 0,-1 0,0 0,1 1,-1-1,0 1,0-1,0 1,-1 0,1-1,-1 1,1 0,-1 0,0 0,0 0,0 1,0-1,-1 0,0 0,1 0,-1 1,0-1,0 0,-1 0,1 0,-1 1,1-1,-1 0,0 0,-3 5,0 0,0-1,0 0,-1 0,1 0,-2-1,1 0,-1 0,0 0,0-1,-1 1,-9 5,-237 153,228-150,0-1,-53 18,28-12,-80 26,74-28,-172 45,181-46,-1-2,-79 12,96-22,1 0,-1 2,1 2,0 1,-37 16,-75 34,106-41,-41 28,-23 12,100-58,-9 4,0 0,0 1,0 0,1 1,0-1,0 1,0 1,-7 7,15-13,-1-1,1 1,0-1,-1 1,1-1,0 1,0-1,-1 1,1-1,0 1,0 0,0-1,0 1,0-1,-1 1,1-1,0 1,1 0,-1-1,0 1,0-1,0 1,0-1,0 1,0 0,1-1,-1 1,1 0,16 11,35 1,-38-11,133 38,107 21,268 55,-88-14,-324-80,-42-7,1-2,120 5,-180-18,0 1,0 0,-1 0,1 1,-1-1,11 5,-17-5,-1-1,1 1,-1-1,0 1,1-1,-1 1,0 0,0 0,1 0,-1 0,0 0,0 0,0 0,0 0,0 0,-1 0,1 0,0 1,0-1,-1 0,1 1,-1-1,1 0,-1 1,1-1,-1 1,0-1,0 1,0-1,0 1,0-1,0 0,0 1,0-1,-1 1,1-1,-1 1,1-1,-1 0,1 1,-1-1,0 0,1 0,-1 1,-2 1,-2 5,-1 1,-1-1,0-1,0 1,0-1,-1 0,-16 11,3-6,0 0,-28 10,-191 73,221-90,-1 0,1-1,-1-1,1-1,-1 0,0-2,-32-2,4 0,-329 16,164-3,-642 59,655-50,-143 29,322-46,14-2,0 0,0 0,0 0,0 1,-12 5,18-7,0 1,-1 0,1 0,0 0,0 0,-1 0,1 0,0 0,0 1,0-1,0 0,0 1,1-1,-1 0,0 1,1-1,-1 1,1-1,-1 1,1-1,0 1,-1-1,1 1,0 0,0-1,0 1,0-1,1 1,-1 0,1 2,1 4,1-1,-1 0,1 0,1 1,-1-2,1 1,1 0,-1-1,1 0,7 7,10 9,31 24,-29-26,-8-9,1 0,-1-1,2-1,-1 0,1-2,1 0,31 8,-23-8,-1 2,41 20,-39-17,1 0,1-2,58 13,-23-7,143 29,-96-23,-34-10,-45-8,32 9,140 29,-126-29,94 29,-151-35,36 12,74 13,-15-5,12 1,-120-26,0 0,0 0,0 1,0 0,-1 1,1 0,-1 0,8 6,5 6,29 26,-35-28,1-1,0 0,35 21,-39-25,0 0,-1 0,0 2,-1-1,0 1,-1 1,13 19,13 30,-28-46,1 0,1-1,0 0,20 23,45 31,-74-67,1 0,0 1,0-1,0 0,-1 1,1-1,0 0,-1 1,0-1,1 0,-1 1,0-1,1 1,-1-1,0 1,0-1,0 1,0-1,-1 1,1-1,0 1,-1-1,1 0,-1 1,1-1,-1 0,1 1,-1-1,0 0,0 0,0 1,0-1,0 0,0 0,0 0,0 0,0 0,0 0,-1-1,1 1,0 0,-2 0,-5 4,0-1,0 0,-1 0,1-1,-12 3,0 0,0 1,-37 19,39-17,-1 0,-1-1,-21 5,-20-2,1-2,-66 0,11-1,-117 1,-12 1,-224 5,368-15,75 1,0 2,-43 10,40-7,26-6,0 0,0 0,1 1,-1-1,0 1,0 0,0-1,1 1,-1 0,1 0,-1 0,0 0,1 0,-2 2,3-2,-1-1,1 1,0-1,0 1,-1-1,1 1,0 0,0-1,0 1,0-1,0 1,0 0,0-1,0 1,0 0,0-1,0 1,0-1,1 1,-1-1,0 1,0 0,1-1,-1 1,0-1,1 1,0 0,2 3,1 0,0-1,0 1,1-1,-1 0,1 0,9 4,14 6,1-1,0-1,1-2,0-1,33 5,90 24,-41-7,100 8,-63-13,44 18,-170-37,-1 1,0 1,27 14,10 3,-52-22,0-1,-1 1,1 1,0-1,-1 1,0 0,0 0,0 1,-1 0,7 7,-9-8,0 1,0 0,0 0,0 0,-1 1,0-1,0 1,-1-1,1 1,-1 0,0-1,-1 1,1 8,-5 237,1-234,-1 0,0 0,-1-1,-1 1,-1-1,0 0,-1-1,-1 0,0 0,-1-1,-1 0,-20 21,18-19,1 1,1 0,-14 30,14-27,0 0,-25 33,23-40,-2 1,1-1,-2-1,1-1,-2 0,-17 8,6-2,-28 21,36-25,-1-1,0-1,-1-1,0-1,-1 0,1-2,-30 6,-25 8,-63 23,-3-6,-169 21,218-45,23-3,-90 3,116-10,44-4,0 1,0-1,0 0,0 0,0 1,0-1,1 0,-1 1,0-1,0 1,0-1,0 1,1 0,-1-1,0 1,0 1,1-2,0 1,0 0,0-1,0 1,0 0,0-1,0 1,1 0,-1-1,0 1,0-1,1 1,-1 0,0-1,1 1,-1-1,1 1,-1-1,1 0,-1 1,1-1,-1 1,1-1,-1 0,1 1,0-1,-1 0,2 1,58 32,120 46,-146-66,-3-2,0-2,42 7,39 12,490 145,-389-116,709 189,-802-217,217 23,-335-52,0 0,1 0,-1 0,0 1,1-1,-1 1,0-1,0 1,0 0,0 0,0 0,0 0,0 0,0 1,0-1,0 0,2 3,-4-2,1-1,-1 0,0 0,1 1,-1-1,0 0,0 1,0-1,0 0,0 1,-1-1,1 0,0 0,-1 1,1-1,0 0,-1 0,0 0,1 1,-1-1,0 0,1 0,-1 0,0 0,0 0,0 0,0 0,0-1,0 1,-2 1,-18 16,0-2,-1 0,-1-1,0-2,-1 0,-43 16,-162 39,54-20,71-19,-14 4,93-26,0 0,-1-2,-38 3,-9 1,-29 11,36-7,-1-2,-103 4,146-14,1 2,-38 8,16-3,41-7,0 0,0 1,0-1,1 1,-1 0,0-1,1 2,0-1,-1 0,1 1,0-1,0 1,0 0,-4 6,-3 5,1 0,-10 20,8-14,7-11,1-1,-1 0,2 1,-1 0,1 0,1 0,0-1,-1 11,2 6,4 42,-4-63,1 0,0 0,1 0,-1 0,1 0,0 0,0 0,0 0,0-1,1 1,-1-1,1 1,0-1,0 0,0 0,0 0,5 2,7 5,1 0,30 13,-15-8,-7-2,67 31,-80-39,1-2,0 1,0-1,0-1,1 0,14 0,-667-5,441 3,177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35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0 192,'2237'0,"-2186"-3,1-4,-2-2,64-20,-58 13,0 3,84-7,533-26,-536 23,-82 12,72-3,-85 13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3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0,'18'2,"-1"0,1 1,-1 0,28 10,26 6,-28-11,129 19,-15-6,-44-7,-70-8,67 2,-44-9,-28-1,-1 2,0 1,58 10,131 29,-132-24,-63-12,47-1,-8 0,-48 0,0 1,42 13,-44-10,0-2,1 0,33 3,71-8,24 1,-82 10,-48-6,-1-2,27 2,248-4,-137-2,-138-1,0 0,0-1,0 0,0-2,17-6,-17 5,1 0,-1 2,1 0,30-2,3 6,-27 0,0 0,1-1,-1-2,32-7,-41 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8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52,'59'3,"100"18,-6 0,34 6,-6 0,-88-18,619 33,2130-44,-1499 3,-1318-2,0-1,28-7,-26 4,42-3,473 7,-262 3,-257-3,-1-2,30-5,-27 3,36-2,138 6,-114 4,147-16,-90 0,236 8,-201 7,-149-3,56-11,-55 7,52-3,120-6,78-11,-110 6,181 3,-1 17,-330-2,-1-1,33-7,-31 4,-1 2,25-2,416 4,-222 3,-224-1,0 1,0 0,0 1,-1 1,1 0,-1 1,21 10,-17-7,0-1,1-1,28 7,-15-5,0 1,-1 2,0 0,-1 3,46 26,-40-20,1-1,74 26,273 47,-331-87,-42-5,0 1,0 0,0 0,0 1,12 4,-21-6,0 0,0 0,-1 0,1 0,0 0,0 1,-1-1,1 0,0 0,-1 1,1-1,0 1,-1-1,1 0,0 1,-1-1,1 1,-1 0,1-1,-1 1,1-1,-1 1,1 0,-1-1,0 1,1 0,-1 0,0-1,0 1,0 0,1 0,-1-1,0 1,0 0,0 0,0 0,0-1,0 1,0 0,-1 0,1-1,0 1,0 0,-1 0,1-1,0 1,-1 0,1-1,-1 1,1 0,0-1,-1 1,0-1,1 1,-1-1,1 1,-1-1,0 1,-7 6,-1-1,0 0,-15 7,9-4,-4 4,0 0,-2-1,1-1,-2-1,1-1,-1-1,0-1,-28 5,36-9,0 1,0 0,-17 8,19-7,-1 0,1-1,-1-1,-14 3,-42-1,-105-6,61-2,-888 3,507-30,450 25,-873-60,713 55,-141-4,-92-11,-38-1,84 12,248 4,-152 9,139 3,-3030-2,3173 1,1 0,-1 1,1 1,0 0,-1 1,-14 6,13-4,1-1,-1-1,0 0,-26 2,3-1,-66 16,71-13,0-2,-63 6,64-11,0 3,1 0,-1 2,-36 13,25-4,31-10,-1-1,1 0,-1-1,0 0,-22 2,11-2,0 1,-1 1,1 1,-30 11,28-7,-1-2,-54 9,-641 11,390-25,-104 34,-73 0,434-38,45 1,26 0,12 0,7 1,0 0,0 2,18 4,39 6,26 0,-64-7,56 1,-39-5,75 10,371 47,-421-54,413 16,-215-22,474 11,456 8,-793-20,1533 2,-1638 15,-150-5,2 0,169 6,-205-18,225 12,-66 12,-92-9,259-6,-260-9,-133 2,740 32,570 95,-1283-120,559 3,-391-12,-242 2,0-1,0 0,0 0,-1-1,11-3,-3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53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1 151,'96'-1,"238"12,-43 12,-173-15,625 59,-405-44,-146-13,573 1,-472-14,1108 3,-1247-13,5 1,-122 12,14 1,-1-2,84-13,-87 7,1 3,76 2,-68 3,75-9,-28-6,240-43,-309 50,1 2,67-2,-48 5,1-4,67-15,-6 0,-54 10,-28 5,69-4,48 13,123-5,-179-10,23-1,25 15,71-4,-147-10,-48 8,0 1,26-2,231 4,-128 2,-129-2,-1-1,34-7,-32 4,1 2,22-2,306 6,-328-1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2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0,'39'2,"0"2,0 2,50 13,-45-9,50 5,-56-9,66 17,409 112,8-32,311 26,-558-91,685 86,-875-117,102-5,-248 17,8-13,24-3,0 2,-41 11,35-8,0 0,-61 3,58-7,0 1,-44 11,39-3,-1-1,-1-3,-86 6,114-13,0 1,1 0,-1 1,1 1,0 1,-25 12,14-7,-36 11,-19 1,-95 41,-7 26,24-8,23-14,-32 13,142-69,-57 22,-146 40,120-48,1 5,-134 57,95-33,-6 1,150-53,-1 0,1 0,-1 1,1 0,0-1,1 2,-1-1,1 0,-1 1,1 0,1 0,-1 0,-4 10,2-2,0 0,2 0,0 1,-5 25,6-29,-1 0,0-1,0 1,-1-1,0 0,0-1,-1 1,0-1,-13 12,9-8,1 0,-1 0,-8 18,-4 8,-44 60,45-69,1 0,1 1,-24 54,40-77,-8 22,0 0,-11 50,20-70,1 1,0-1,1 1,-1-1,2 1,-1-1,2 1,-1-1,1 0,0 1,1-1,0 0,5 9,6 5,1-1,1-1,0 0,2-1,0-1,42 33,-5-3,54 40,-37-33,21 15,152 86,-217-140,258 135,-151-83,-135-69,30 14,-1 2,0 1,-1 2,-1 0,29 28,-11-10,-38-32,0-1,-1 1,1 0,-1 0,0 1,-1 0,0 0,0 0,0 1,-1 0,7 13,108 275,-115-285,1-1,0 0,1 0,12 15,11 17,-5-1,-13-24,-2 0,0 0,8 21,13 29,-24-55,0 0,-1 1,0-1,-1 1,0 0,-1 1,0-1,-1 0,0 1,0 23,-6-14,0-1,-1 0,-12 34,1-5,9-31,0-1,-1 0,-1 0,-1-1,-1 0,0-1,-20 22,-15 24,25-31,2-2,-28 31,15-21,3 0,-49 84,70-110,-1 0,-1-1,0 0,-13 11,10-10,0 1,-15 21,12-13,-31 32,30-36,1 1,-21 31,15-15,-1 1,2 0,-19 44,32-62,-2 0,-11 17,12-20,0 0,0 1,-6 19,3-6,-1-1,-27 43,-6 13,37-65,2 0,1 1,0 0,1 0,1 1,-1 27,4 129,3-90,-2-79,0-1,1 0,1 0,-1 1,1-1,0 0,1 0,-1 0,7 11,3 1,27 33,0 1,50 67,58 90,-39-33,-61-94,53 80,-87-143,-1 0,0 2,-2-1,-1 1,0 1,-2 0,0 0,-2 0,0 1,-2 0,-1 0,0 42,-2-22,1-19,-2 1,-5 41,5-60,0 0,-1 0,0-1,-1 1,1-1,-1 1,-1-1,1 0,-1 0,0 0,0 0,0-1,-1 0,-7 6,-253 243,106-96,-36 33,189-185,0 1,1-1,0 1,0 0,1 1,-6 12,1-4,1-1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16:0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0 100,'144'-1,"154"3,-161 12,-54-4,74 13,-85-10,85 2,99 13,-101-8,5 2,91 7,-124-16,-83-7,59 1,694-8,-774 0,1-1,32-8,-31 5,46-3,470 7,-260 3,914-2,-1176-2,-1 1,34-9,-32 5,1 2,23-2,515 4,-271 3,509-2,-772-2,-1-1,1 0,44-14,-42 10,0 0,49-4,323 9,-199 4,-182-3,1-1,33-7,-32 4,0 2,24-2,-3 4,68-12,-50 5,2 3,109 6,-62 1,674-2,-750-2,57-9,-56 5,53-2,-28 9,-25 0,0-2,0 0,34-8,158-21,-194 26,0 1,39 2,20-1,-12-12,-31 4,5-1,-32 6,1 2,35-4,84 9,69-3,-126-11,-52 6,54-1,1112 6,-548 3,-626-1,0 1,29 7,32 3,378-9,-237-6,1438 3,-1629 2,53 9,-50-5,40 1,244-7,-150-1,-152 0,0-1,33-8,-32 6,0 0,24 0,300 3,-165 2,-158-1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2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1,'1744'0,"-1723"0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32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1,'599'0,"-557"2,52 9,-52-5,55 1,399-8,-474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47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53,'0'-1,"0"0,1 1,-1-1,0 0,1 0,-1 0,1 0,-1 0,1 1,-1-1,1 0,0 1,-1-1,1 0,0 1,0-1,0 1,-1-1,1 1,0-1,0 1,0 0,0-1,0 1,1 0,31-9,-17 6,5-4,1 2,-1 0,1 2,31-1,92 5,-56 1,2086-2,-2154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0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53,'-14'1,"0"0,1 0,-1 2,1 0,0 0,0 1,0 1,-15 7,-8 7,-47 33,46-28,-39 17,55-31,1 0,0 2,-22 17,-121 111,124-104,1 2,2 1,2 2,-29 45,-25 67,42-42,10-43,6-14,7-12,-34 50,42-70,2-1,-17 42,13-25,-1 5,-23 85,21-59,13-44,2 1,-4 52,6-45,-8 37,-8 6,8-35,1 1,2 1,-4 84,11-98,-10 53,0 12,9 199,3-155,3-83,1 1,3-1,17 56,5 41,-15-80,35 101,-7-28,-16-58,62 136,-83-209,66 181,7 16,-34-103,32 65,102 165,-152-287,2-1,2 0,65 76,19 29,-14-17,-20-43,121 109,-75-96,-105-90,1-1,1-1,0-1,47 21,-35-18,101 44,32 16,358 207,-204-110,-243-136,-47-24,51 31,-69-35,2 0,0-2,0 0,1-1,27 9,-39-15,0-1,1 1,-1-1,0-1,1 1,-1-1,1-1,-1 1,0-1,1 0,-1 0,0-1,0 0,1 0,-2 0,1-1,0 0,0 0,-1 0,6-5,11-6,1 0,0 2,1 0,1 2,0 1,27-7,-13 4,56-25,-26 8,-43 19,34-18,-31 13,40-14,-52 23,-1 0,1-1,-1-1,0 0,-1-1,0-1,-1 0,26-24,65-70,-72 74,0-5,-1-1,31-48,-11 15,-28 33,-1-1,-2-1,-2-1,-1-1,13-46,32-124,-42 133,-7 17,-2 0,-4-1,-1 0,-4-103,-4-757,-14 749,7 109,1 19,-22-74,16 73,-11-74,-19-108,16 100,13 68,-3 1,-2 1,-35-73,-140-277,172 366,-89-190,66 130,-85-142,27 68,-120-188,192 322,-2 2,-2 2,-67-56,6 4,-218-230,290 298,-1 1,0 1,-51-28,-7-4,4 2,51 33,1-1,-35-29,38 26,-1 1,-1 0,0 2,-35-16,-54-39,61 50,41 18,0-1,0 0,1-1,0-1,-22-15,16 9,-1 1,-1 0,0 2,0 0,-1 1,-32-9,22 7,2 0,-39-21,32 13,-1 1,-1 2,0 1,-47-10,63 21,0 1,0 1,-1 1,-26 2,24 0,4-1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6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0,'20'2,"1"0,37 9,-9-1,5 2,-34-8,0 0,37 3,448-6,-238-3,-246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40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0,'7'0,"16"0,11 0,7 0,9 8,4 3,0 0,-3-3,4-2,-1-3,-3 0,5-3,-8 8,-5 2,-10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9:28:56.2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2021 151 24575,'-674'0'0,"650"1"0,0 1 0,-23 6 0,-32 3 0,-420-6 0,274-8 0,216 3 0,0 0 0,0 1 0,1 0 0,-1 0 0,0 1 0,1 0 0,-1 1 0,1-1 0,0 2 0,0-1 0,0 1 0,0 0 0,1 1 0,-1 0 0,1 0 0,1 0 0,-1 1 0,1 0 0,0 0 0,0 1 0,0 0 0,1 0 0,-6 10 0,-67 123 0,19-32 0,43-79 0,0 1 0,3 0 0,0 1 0,2 1 0,1 0 0,-9 56 0,11-43 0,1-10 0,1 1 0,0 48 0,5-29 0,4 89 0,0-124 0,1-1 0,1 0 0,1 0 0,1 0 0,1-1 0,18 34 0,-6-13 0,31 75 0,-22-55 0,-22-43 0,1 1 0,0-2 0,1 1 0,1-1 0,12 15 0,4 0 0,-15-17 0,0 0 0,0 0 0,1-1 0,1 0 0,0-1 0,0-1 0,1 0 0,1-1 0,20 10 0,16 2 0,103 37 0,-94-37 0,-42-14 0,0-1 0,0 0 0,1-2 0,0 0 0,24 2 0,317-4 0,-172-5 0,211 3 0,-374-1 0,0-1 0,28-7 0,-26 4 0,42-3 0,523 7 0,-287 3 0,-258-3 0,-10 0 0,0 2 0,-1 1 0,65 12 0,-61-8 0,0-1 0,1-2 0,-1-2 0,47-4 0,4 0 0,985 3 0,-1037 3 0,0 0 0,67 17 0,-68-12 0,1-1 0,69 3 0,394-11 0,-454 3 0,56 10 0,-37-3 0,155 26 0,-17-1 0,-114-21 0,-34-4 0,90 3 0,-116-11 0,51 10 0,-50-6 0,47 2 0,-32-4 0,69 12 0,-79-9 0,18 5 0,-35-6 0,0-1 0,34 1 0,76 8 0,-86-6 0,57 0 0,-23-8 0,-1-1 0,0 4 0,86 12 0,15 12 0,-130-20 0,-1-2 0,75-2 0,-68-3 0,82 9 0,72 29 34,-107-16-530,114 7 1,298 34-1896,-424-51 3659,0-4 0,144-7 1,-97-2-1726,-117 1 457,0-1 0,33-8 0,-32 6 0,1 0 0,22 0 0,31 3 0,-41 2 0,0-1 0,-1-2 0,56-11 0,86-12 0,-133 19 0,1 1 0,0 3 0,74 4 0,-28 0 0,-41-2 0,-1 2 0,71 11 0,-63-6 0,1-2 0,0-3 0,57-4 0,-11 0 0,886 2 0,-935-3 0,66-11 0,-62 6 0,97-19 0,-137 24 0,0-1 0,-1-1 0,1 0 0,27-14 0,-30 12 0,1 1 0,0 0 0,0 1 0,0 1 0,1 0 0,18-2 0,-23 5 0,-1 0 0,1-1 0,-1 0 0,0-1 0,1 1 0,-1-2 0,-1 1 0,14-8 0,21-8 0,-35 17 0,-1-1 0,1 0 0,-1-1 0,1 1 0,-1-1 0,0-1 0,-1 0 0,8-6 0,0-2 0,1 0 0,0 1 0,0 1 0,28-16 0,74-30 0,-14 8 0,-70 34 0,-27 13 0,1-1 0,0 0 0,-1-1 0,0 1 0,1-1 0,-1 0 0,-1-1 0,1 1 0,-1-1 0,6-7 0,0 0 0,-1 1 0,2 0 0,-1 0 0,20-13 0,-17 14 0,0-1 0,-1-1 0,14-15 0,97-149 0,-97 135 0,-15 24 0,-1 0 0,-1-1 0,-1 0 0,0 0 0,-2-1 0,0 0 0,-1-1 0,-1 1 0,0-1 0,-2 0 0,0-1 0,-1-19 0,-1-32 0,-4-155 0,1 215 0,-1-1 0,0 1 0,-1 0 0,0 0 0,-8-16 0,-5-12 0,14 31 0,-1 1 0,0 1 0,-1-1 0,0 1 0,0-1 0,-1 2 0,-7-9 0,-47-40 0,6 6 0,33 29 0,0 0 0,-40-26 0,-40-36 0,47 47 0,-74-42 0,85 58 0,0 2 0,-2 2 0,-56-11 0,11 0 0,64 17 0,0 1 0,-1 1 0,0 2 0,-51-4 0,45 7 0,-44-9 0,44 6 0,-48-2 0,42 7 0,0-2 0,-58-10 0,45 4 0,0 3 0,-1 3 0,-53 3 0,45 1 0,-102-10 0,22-5 0,-213 9 0,191 6 0,50-1 0,-124-3 0,139-9 0,-52-3 0,74 14 0,-6 0 0,-122-14 0,46-1 0,40 5 0,-153-15 0,-110-12 0,275 26 0,-62-2 0,-2134 12 0,1077 3 0,1189-3 0,-50-10 0,-16-1 0,60 10 0,-16 0 0,-57-10 0,-81-13 0,136 19 0,0 2 0,-64 5 0,-47-2 0,78-11 0,61 7 0,-53-3 0,-876 8 0,429 1 0,502 1 0,0 2 0,1 0 0,-51 15 0,-3 1 0,33-10 0,0 2 0,-61 25 0,97-33 0,1 0 0,-1 0 0,0-1 0,0-1 0,-22 1 0,-75-5 0,43 0 0,19 2-1365,27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5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0 115,'256'2,"282"-5,-313-14,35-2,425 17,-411 3,-193-4,0-5,83-18,-76 10,120-6,510 21,-334 4,1992-3,-2341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18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1 377,'1687'0,"-1334"28,-168-8,10 2,169 8,-174-15,-98-6,87 14,-88-10,97 2,90 10,11-1,-211-20,102 18,46 2,-97-12,-78-5,52-1,-65-6,-5-1,1 1,-1 2,62 11,-55-6,0-2,1-2,-1-2,47-5,5 2,1202 2,-1043 13,-21-1,-159-11,327 13,248-2,-404-15,1058 3,-1280-1,1-1,30-7,30-3,413 10,-253 4,1242-2,-1462-2,0 0,37-9,-10 1,-34 7,-1-1,1 0,17-9,-20 8,1 1,0-1,0 2,18-4,5 4,-29 4,0-1,0-1,0 1,-1-1,1 0,0 0,0 0,-1-1,1 0,-1 0,0-1,1 1,-1-1,0 0,0-1,-1 1,1-1,-1 0,4-4,-5 5,-1 0,0 0,0 0,0 0,0 0,0-1,-1 1,0 0,0-1,0 1,0-1,1-6,-2 8,0-1,0 1,0 0,-1 0,1 0,-1 0,1-1,-1 1,0 0,0 0,0 0,0 0,0 1,0-1,0 0,-1 0,1 1,-1-1,1 1,-1-1,0 1,-3-3,-2-1,-3-2,-1 0,1 0,-1 1,0 0,-1 1,0 1,1-1,-18-2,-303-58,230 56,77 8,0 0,1-2,-1-1,-27-8,-18-6,-1 2,-132-10,-16-3,127 13,-63-13,122 21,-1 2,-66-3,-70 10,59 1,31-1,-13 0,-109-13,70 1,-175 8,1 1,190-9,-23-2,-65 1,-53-2,217 14,-186-9,-41-3,107 8,27-8,-40 0,-17 14,-134-4,110-21,62 9,-27 0,-48 0,88 4,-156 8,134 4,-1368-2,1491 4,1 0,0 3,0 1,0 2,-37 15,30-11,-5-2,1-2,-1-2,-72 2,-36 6,-79 5,191-18,-70 12,66-7,-11 2,27-4,0-1,-38 1,57-5,-1 2,0 0,1 0,-1 1,1 1,0 1,0 0,-15 10,-9 2,10-7,1 0,-1-2,0-2,-1 0,0-2,0-1,0-1,-45-2,-313-2,364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1 106,'18'-1,"1"-1,-1-1,0-1,32-11,-29 9,0 0,42-6,274 8,-176 7,-90-2,78-3,-82-10,-48 8,0 0,26-1,6 4,-21 2,0-2,0-2,39-7,-29 4,0 1,0 2,0 2,68 7,-80-4,0 2,0 1,34 10,-47-10,1 1,-1 0,0 1,0 1,-1 0,26 21,-34-25,0 0,0-1,0 1,1-1,-1 0,1-1,0 0,0 0,0 0,0-1,13 1,2-1,0-1,33-4,-24-1,45-14,-56 14,38-16,-50 17,0 0,0 0,1 1,-1 0,1 1,-1 0,1 1,0-1,0 2,0-1,-1 1,1 0,15 3,2 4,1-1,0-1,46 1,-51-5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70,'674'0,"-659"-2,-1 1,1-2,-1 0,1-1,-1 0,15-7,28-9,-28 12,-21 5,0 0,0 1,0 0,15-1,-20 3,0 0,0 0,0 0,0 1,-1-1,1 1,0 0,-1 0,1 0,0 0,-1 0,1 1,-1-1,0 1,1 0,-1-1,0 1,3 3,8 10,-2-2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3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1,'7092'0,"-7053"0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4:53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0 123,'5'-4,"0"0,-1 2,2-1,-1 0,0 1,1 0,-1 0,1 0,-1 1,1 1,-1-1,1 1,9 0,-4-1,472-4,-292 7,606-25,-615 19,40-1,-34-24,-118 17,86-5,702 15,-390 5,-286-4,438 13,447 9,-716-23,2839 2,-3021-15,0-1,24 16,-168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1,'798'0,"-777"1,0 1,38 10,-10-2,2 0,-30-5,-1-1,36 2,300-6,-164-1,-170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1,'7930'0,"-7801"8,-1 7,173 48,-75-14,40 7,208 35,-372-74,-1 0,128 1,-191-18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23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3,'245'-1,"282"3,281 63,-778-62,428 28,65-32,-502 0,1-1,30-7,27-3,-52 9,37-9,-5 1,-2 2,-21 3,70-4,497 11,-437 12,-13-1,369-12,-497-2,0 0,28-7,-26 4,43-3,-48 7,41-10,-41 7,44-4,-46 7,24-1,1 2,0 2,52 9,124 24,-136-27,31 4,-56-5,0-2,110-5,-61-3,389 3,-486-1,1 0,-1-1,1-1,-1 0,0 0,17-9,-16 7,0 0,1 1,-1 1,1 0,14-2,96 5,-102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14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1 223,'817'0,"-759"-3,-1-3,0-3,99-27,-83 18,103-14,-111 26,397-59,-374 47,1 5,106-3,183 16,-165 3,2969-3,-2994 16,-34 0,12-5,228 46,39-5,-427-52,357 42,-72-8,42 15,-203-26,1-6,159 0,683-20,-732 3,-186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5:5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0,'28'2,"-1"0,36 7,35 4,308-9,-235-5,-136 3,-1 1,0 1,59 16,-52-11,78 9,9-14,-96-4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6:0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12,'8198'0,"-8166"-1,39-4,-29-1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5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1 124,'58'3,"110"22,-46-5,55-1,126 20,-93-8,228 0,215-30,-345-5,-153 2,-1-6,0-8,203-50,-292 53,1 2,1 4,128 3,-169 2,-1-1,1-2,-1 0,0-2,0-1,36-17,54-16,-52 29,-1 3,1 3,0 3,74 6,-62 0,0-4,98-14,-97 3,89-1,-125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9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0,'0'2,"1"0,-1 0,1 0,-1 0,1 0,0-1,0 1,0 0,0 0,0-1,0 1,0-1,0 1,1-1,-1 1,0-1,1 0,-1 0,1 0,0 0,-1 0,1 0,1 1,50 18,-46-18,101 28,1-5,1-5,135 5,346-15,-494-10,4015-6,-2642 7,-1433-1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7:20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1,'46'2,"0"3,72 16,108 35,-187-45,94 19,1-5,252 12,279-35,-324-7,2610 5,-2903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03.7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0 151,'76'1,"13"0,137-16,32-17,355 0,2358 35,-2555-22,24 0,-380 18,1-2,76-14,-52 7,0 3,126 7,-100 1,4253 2,-2432-4,-1876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0:3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1,'6'0,"7"0,14 0,9 0,14 0,29 0,19 11,4 3,-9 0,-15-3,-14-3,-7-3,-1-3,-10 5,-2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4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1 134,'0'-2,"1"1,-1 0,0-1,1 1,-1 0,1-1,0 1,0 0,-1 0,1 0,0 0,0 0,0 0,0 0,0 0,0 0,0 0,0 0,1 1,-1-1,0 0,0 1,1-1,-1 1,0 0,1-1,1 1,44-8,-42 8,426-7,-235 10,3367-3,-3287-19,-5 0,1039 19,-562 2,-724-4,0-1,0-1,0-1,31-11,-25 7,53-8,-53 14,0 2,34 3,-15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0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1 378,'0'-2,"1"0,-1 0,1 0,0 1,-1-1,1 0,0 1,0-1,1 1,-1-1,0 1,0-1,0 1,0 0,1-1,-1 1,1 0,-1 0,1 0,2-1,37-17,-15 11,1 2,0 1,50-3,88 8,-87 2,1170 0,-1191-6,1-2,-1-5,108-31,-9 1,599-63,-686 97,1-3,82-23,-99 19,1 2,-1 3,67-2,57 13,-142-1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5950 2,'-85'0,"-60"-1,-269 32,64 7,-10 2,215-6,95-20,-67 10,-3-15,-186-9,120-4,-645 5,767-4,-70-12,-23-1,-632 9,434 10,315-3,-23 1,-1-2,0-3,-105-21,89 8,-1 4,-121-5,-165 18,208 2,106-1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0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0 225,'2667'0,"-2450"-3,0-8,375-70,-513 69,-1 4,1 3,120 9,-55-1,216 0,686-6,-912-7,176-36,55-6,-81 49,-148 5,373 36,-49 0,320 30,-528-38,323-17,-353-16,1406 3,-1574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2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0 126,'165'1,"215"-3,-257-4,128-24,-122 7,-27 3,208-13,-18 34,83-2,-305-4,-17-2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9:45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1,'36'2,"0"2,0 1,-1 2,58 18,8 1,-2-7,1-4,139 3,207-20,-182-2,-138 3,159 4,-185 9,125 32,-145-25,1-4,0-2,91 1,326 1,314-2,-527-15,882 2,-1076-4,126-21,-95 9,490-28,-532 40,-2-4,105-22,62-7,283 30,-297 9,-194-4,1-2,0-1,43-12,-35 7,60-6,315 10,-235 9,462-3,-611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3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0,1-1,-1 1,1 0,-1 0,1 0,0-1,-1 1,1 0,0-1,-1 1,1 0,0-1,0 1,-1-1,1 1,0-1,0 0,0 1,0-1,0 0,0 1,0-1,0 0,0 0,1 0,32 4,-30-4,248 2,-129-4,-117 3,0-1,0 1,0 0,0 0,-1 1,1-1,0 1,-1 1,11 4,9 4,-3-3,0-2,1-1,0 0,40 2,-63-7,13 2,-1 2,0-1,0 2,0-1,-1 1,14 9,-20-12,6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62,'19'0,"-8"1,1-1,-1 0,0-1,1 0,-1 0,0-1,0-1,17-5,-4-1,1 2,0 1,1 0,50-3,-44 5,36-1,107 4,-73 3,34-3,152 3,-74 17,-157-15,63 13,15 1,112-15,-130-5,227 2,-328 1,1 1,27 6,-26-5,-1 0,21 1,-2-3,58 10,-72-8,39 0,-44-3,1 0,0 2,31 6,-18-2,0-2,0 0,0-2,1-2,31-2,7 0,-55 1,1 0,30-7,-30 4,1 1,23-1,314 3,-170 2,-165-1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1,'852'0,"-760"3,97 17,-41-3,-109-13,255 14,-127-6,-89-4,-2 0,-35-2,52 0,1263-7,-1340 0,0-1,29-5,-27 3,-1 1,21-1,-11 3,0-2,0 0,43-13,-52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9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44,'4'-1,"0"0,0 0,-1 0,1-1,0 1,-1-1,1 0,4-3,9-5,-7 6,0 1,0 0,0 1,0 0,0 0,18 0,68 4,-41 0,571-2,-573 2,93 17,-91-11,83 4,-120-12,17 0,0 2,54 8,-3-1,-59-7,39 7,32 5,-37-7,-17-3,74-2,-77-2,0 1,53 7,-29 5,-37-7,1 0,52 2,-48-7,65 9,-34-2,-45-7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02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0,'2482'0,"-2449"2,0 2,-1 1,1 1,41 15,-37-11,0 0,64 6,91-14,-152-2,4-1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4,'-1'0,"0"0,1 0,-1 0,1 0,-1 0,1 0,-1 0,1 0,-1 0,0 0,1 0,-1 0,1 0,-1 0,1 0,-1 1,1-1,-1 0,1 1,-1-1,1 0,-1 1,1-1,0 0,-1 1,1-1,-1 1,1-1,0 0,0 1,-1-1,1 1,0-1,0 1,-1 0,1-1,0 1,0-1,0 1,0-1,0 1,0-1,0 1,0 0,0-1,0 1,0-1,0 1,0-1,1 1,-1-1,0 1,0-1,1 1,-1-1,0 1,0-1,1 1,-1-1,1 1,-1-1,0 0,1 1,1 2,1 0,-1 0,1 0,-1 0,1-1,0 1,0-1,6 4,16 2,0-1,1-2,0 0,1-1,-1-2,47-2,62 8,33 8,300-9,-253-10,-80 2,140-20,-112 8,211 9,-211 6,59 0,275-4,-417-5,87-18,36-4,688 13,-528 20,6695-4,-7016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34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0,'3412'0,"-3371"0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40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2,'55'-1,"-1"2,0 3,0 2,92 22,56 37,53 14,-201-66,1-2,101 7,16-18,-103-1,-1 2,76 10,533 74,-435-44,-154-24,141 11,393-26,-292-6,-116 5,310 41,752 125,-483-151,-505-20,-57 2,539 17,-335 17,287 24,692-7,-1143-52,379 5,-274 35,51 1,18-41,-1271-12,-289-7,316 11,-5-34,-1450-239,1215 139,656 102,-448 6,-1526-20,2013 36,-1212-38,1091 58,-332 6,783-4,-3-2,0 1,0 2,0-1,0 2,1 0,-28 9,43-11,0-1,0 0,0 1,0-1,0 1,0 0,0-1,0 1,0 0,0 0,0-1,0 1,1 0,-1 0,0 0,1 0,-1 0,1 0,-1 0,1 0,-1 0,1 0,0 0,-1 1,1-1,0 0,0 0,0 0,0 0,0 1,0-1,0 0,0 0,1 0,-1 0,0 0,1 1,-1-1,1 0,-1 0,1 0,-1 0,1 0,0 0,-1-1,1 1,0 0,0 0,2 1,5 6,0 0,1-1,0 1,10 5,43 25,111 50,82 18,-231-96,150 54,288 67,213-22,1468 184,-834-103,-765-127,811-8,-92-65,-769-24,-103 1,950 23,-890 12,401-70,-231 5,1038 45,-987 22,-492-6,209 5,-369 2,-28 2,-40 8,41-13,-100 25,-137 16,-127-5,351-36,-365 27,-1162 23,-9-47,1203-5,-172-1,78-1,-3327-1,3638 7,-158 25,-124 42,61-8,313-56,-429 58,319-51,-172-7,322-7,-54-7,57 7,0-1,0 1,0 0,-1 0,1-1,0 1,0 0,0-1,0 0,0 1,0-1,0 1,0-1,0 0,0 0,0 0,0 1,0-1,1 0,-1 0,0 0,1 0,-1 0,0-1,1 1,-1 0,1 0,0 0,-1 0,1-1,0 1,0 0,0 0,0 0,0-1,0 1,0 0,0 0,1 0,-1-1,0 1,1-2,1 0,0 0,0 0,0 0,0 0,0 1,0-1,1 0,-1 1,1 0,0 0,0 0,0 0,5-3,52-20,-43 19,61-20,0 3,117-18,182-2,691-9,15 47,-292 5,687-94,875-63,-535 155,-811 7,-410-5,-575 2,-31 2,-40 6,-413 51,155-16,-114 0,-123-7,-139-10,-133-10,-3128-7,2255-16,-1296-17,2727 16,-434-4,669 12,0 1,0 1,1 1,0 2,0 0,0 1,-36 20,2-4,-13 7,-89 32,-49 1,-306 107,493-163,7-4,0 0,1 1,-1 1,1 0,1 0,-1 2,-15 12,27-20,-1 1,1-1,-1 1,1-1,-1 1,1-1,0 1,-1-1,1 1,0-1,-1 1,1 0,0-1,0 1,0 0,0-1,0 1,-1 0,1-1,0 1,0 0,1-1,-1 1,0-1,0 1,0 0,0-1,0 1,1 0,-1-1,0 1,1-1,-1 1,0-1,1 1,-1 0,1-1,-1 0,1 1,-1-1,1 1,-1-1,1 0,-1 1,2 0,5 3,1-1,-1 1,1-1,0-1,0 1,0-1,13 1,73 5,-57-6,1044 14,-759-18,194-1,876 5,-6 72,-229 49,-429-2,-693-115,1-2,51-2,-52-2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48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1,'31'8,"0"-1,0-2,1-1,62-1,-26-1,27 5,165 32,97 22,-108-37,-120-13,581 4,-439-17,1917 2,-2147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50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0,'85'5,"-1"3,150 35,-138-22,156 13,385-30,-329-8,9513 5,-9784-1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39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0,'19'0,"25"0,23 0,20 0,7 0,6 0,-7 0,-13 0,-8 0,-10 0,-9 0,-7 0,0 0,0 0,-3 0,5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0,'3751'0,"-3158"38,-248-9,15 9,36 2,488-34,-482-9,590 25,-148-6,-613-17,-193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0 150,'2711'0,"-2371"-19,-27 0,-43 21,144-5,-136-30,-10 2,546 19,-537 14,2309 0,-2535-4,76-14,29-1,476 13,-337 7,-246-3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5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77,'4205'0,"-4100"-4,125-23,-21 1,796 7,-636 22,385 19,-313-7,-409-14,0 2,48 11,-42-7,48 4,-39-11,0-2,0-2,53-11,-60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3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0,'3206'0,"-3165"0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1,'2432'0,"-2373"2,74 14,48 3,73-20,-222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1,'442'0,"1172"15,1245 9,-1916-26,-748 11,272 48,-245-25,70 11,421 38,55-79,-370-5,1007 3,-1378-2,0-1,-1-1,1-1,35-12,46-9,117 4,-145 17,133-25,-136 16,139-7,-183 19,-1-2,-1-1,1-2,30-11,-26 7,64-10,-9 14,-48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4:21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38,'2789'0,"-2565"-19,-8 0,106 21,-281-2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 0,1 0,-1 0,1-1,0 1,-1 0,1-1,0 1,-1 0,1-1,0 1,0-1,0 1,-1-1,1 1,0-1,0 0,0 1,0-1,0 0,1 1,29 6,-27-7,215 20,-67-9,678 12,-556-26,1584 3,-1812 3,77 13,22 2,69-18,36 2,-212 3,-6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7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38,'2350'0,"-2088"-19,-10 0,-214 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4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0,'5067'0,"-5030"2,0 2,1 1,45 13,20 3,-24-8,227 32,3-22,265-24,-206-1,-272 0,116 5,-187 1,0 1,34 11,-35-9,0-1,35 5,-30-9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1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76,'267'1,"303"-3,-312-10,41-1,1214 12,-727 3,2110-2,-2701-14,-7 1,351 14,-516-2,1-2,28-5,18-3,-42 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0,'974'0,"-945"0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0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0,'86'0,"616"6,-6 34,393-13,-743-29,349 2,-656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74,'34'0,"50"1,106-14,94-21,384 7,1084 29,-1702-2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7:3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1,'-1'0,"0"0,0 0,0 0,0 0,1 0,-1 0,0 0,0 0,0 1,1-1,-1 0,0 0,0 1,1-1,-1 1,0-1,1 1,-1-1,0 1,1-1,-1 1,1-1,-1 1,1 0,-1-1,1 1,-1 0,1-1,0 1,-1 0,1 0,0 0,0-1,-1 1,1 0,0 0,0 0,0-1,0 1,0 0,0 0,0 0,0-1,1 1,-1 0,0 0,0 0,1-1,0 2,0 2,0 0,1-1,-1 1,1 0,0-1,1 1,-1-1,6 6,11 7,1-1,1 0,1-2,0 0,1-2,0 0,0-2,1 0,32 6,-4-4,-1-3,1-1,80-2,-77-2,61 10,23 2,225 23,78 3,849-41,-569-3,3659 3,-3970-19,-4 1,-311 15,-1-3,1-4,130-32,-75 11,0 7,213-8,313 30,-332 6,1052-5,-1372 1,1-2,-1 0,28-8,-21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0,'120'0,"1478"22,122-5,-1110-19,-391-1,235 7,-356 12,-38-4,-25-7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5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0,'2786'0,"-2747"0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5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1,'2527'0,"-2482"2,0 3,-1 2,53 14,58 10,-59-23,120-7,-174-1,-4-1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0,'1030'0,"-995"0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1 115,'31'0,"13"1,0-1,-1-2,1-3,81-18,-60 8,1 2,1 4,90-2,24-3,554-9,-534 25,4877-1,-5042-1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1 188,'207'1,"237"-3,-378-4,102-22,50-5,-9 24,113-10,109 7,-100 7,-85-31,-175 22,0 3,82-2,-57 12,378 6,-366 9,-62-6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7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0,'3451'0,"-3411"0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8:21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 0,1 0,-1 0,1-1,-1 1,1 0,0 0,0-1,0 1,0 0,0-1,0 1,1-1,-1 0,1 1,-1-1,0 0,1 0,0 0,-1 0,1 0,0 0,-1 0,1 0,0-1,0 1,0-1,0 1,2-1,4 3,58 19,120 23,72-4,-256-41,204 22,336-9,-67 3,-166-2,1204-7,-848-10,5756 3,-6381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1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0 373,'0'-1,"0"-1,0 1,1 0,-1 0,0 0,1 0,-1 0,1 0,-1 1,1-1,-1 0,1 0,-1 0,1 0,0 0,0 1,-1-1,1 0,0 1,0-1,0 1,0-1,0 1,0-1,0 1,0-1,1 1,32-7,-29 6,125-9,183 9,-145 3,195 1,545-7,-504-32,55-1,1021 35,-688 5,-545-2,375-5,2-47,-348 19,375 5,-316 11,-61 1,672 10,-749 6,-127-1,0-4,-1-2,124-28,-115 14,2 3,0 4,92-3,660 14,-388 5,592-3,-981 2,-1 3,1 2,-1 2,-1 3,74 26,-75-24,1-2,70 7,-12-2,-72-12,68 0,-70-5,68 10,-70-2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2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1,'321'18,"-51"-1,265-16,-506-3,-1-1,43-10,-50 9,12-3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5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39,'7296'0,"-7130"3,189-7,-110-27,415 24,-365 10,3280-3,-3540 2,0 1,0 2,-1 1,1 2,-2 1,37 15,-15-3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38.45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0 446,'29'2,"0"0,38 10,-17-3,-35-6,0 1,0 1,20 10,10 2,118 24,-133-35,50 12,-27-5,0-2,92 6,-62-13,0 4,162 37,-182-31,0-3,1-3,0-2,65-3,13-2,108-4,-150-8,26-2,-87 12,10 0,90-12,-106 9,-1 1,40 2,19-2,-82 2,0-1,0 0,0-1,0 0,-1-1,13-6,31-12,-44 20,-1-2,0 1,0-1,0 0,0 0,-1-1,7-6,33-20,4 3,79-56,-110 68,-1-1,0 0,-1-1,-1-1,0-1,-2 0,0-1,19-40,-29 52,-1 1,1-1,-2 0,1 0,-1 0,-1-1,1-11,-2-67,-2 50,2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39,'1'1,"-1"0,1 1,-1-1,1 0,-1 0,1 0,0 0,-1 0,1 0,0 0,0 0,0 0,0 0,0-1,0 1,0 0,0 0,0-1,0 1,0-1,0 1,1-1,-1 0,0 1,0-1,1 0,1 0,42 6,-36-5,82 3,-1-4,164-20,-177 12,34-5,204-13,278 22,-524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40.11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2921 40,'1'7,"-2"0,1-1,-1 1,0 0,0 0,-1-1,0 1,0-1,0 1,-1-1,0 0,-6 9,2-7,0 0,-1 0,1-1,-1 0,-1 0,1-1,-14 7,-3 4,-2-2,0-1,-1-1,0-1,-1-2,0-1,-1-1,0-1,0-2,-59 3,12-8,-94-3,138-1,-54-16,59 12,0 2,-48-5,28 6,-1-2,-63-18,70 13,-1 3,0 2,-66-4,85 9,1 0,-1-2,-44-12,45 9,-2 1,1 1,-38-2,-317-26,118 0,-66-10,279 37,-51 0,15 2,65-1,19 5,-1 0,1 0,0 0,-1 0,1 0,0 0,-1 0,1 0,0 0,-1 0,1 0,0 0,-1 0,1 0,0 0,-1 0,1-1,0 1,-1 0,1 0,0 0,-1 0,1-1,0 1,0 0,0-1,-1 1,1 0,0 0,0-1,0 1,-1 0,1-1,0 1,0 0,0-1,0 1,0 0,0-1,0 1,0 0,0-1,3 1,0 0,0 0,0 0,0 1,0-1,0 1,0 0,0 0,0 0,-1 0,1 0,0 1,3 2,5 1,8 1,1 0,29 3,-29-6,0 1,29 11,-11-3,64 13,-7-3,287 64,-353-81,-11 0,-1 0,24 10,-28-9,0-1,1 0,-1-1,1-1,20 2,13 1,-25-1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40.51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0.9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275 875 24575,'30'0'0,"-1"1"0,0 1 0,42 10 0,-23-1 0,1-2 0,0-2 0,71 1 0,-101-7 0,0 1 0,34 7 0,-32-4 0,41 2 0,131-7 0,-93-2 0,135 14 0,-67 1 0,218-9 0,-197-6 0,-150 0 0,0-2 0,-1-2 0,52-13 0,-47 9 0,-8 5 0,0 1 0,0 2 0,56 2 0,-53 2 0,1-2 0,66-10 0,-69 4 0,45-16 0,-67 17 0,0 0 0,0-1 0,-1-1 0,0 0 0,-1 0 0,16-13 0,-17 13 0,0 1 0,1 0 0,0 0 0,0 1 0,0 1 0,1 0 0,-1 1 0,1 0 0,14-1 0,46-12 0,-51 8 0,12-3 0,44-9 0,-56 15 0,0 0 0,0-1 0,38-17 0,-49 18 0,-1 0 0,0-1 0,0 0 0,-1-1 0,1 0 0,-1-1 0,-1 0 0,0 0 0,10-12 0,-15 14 0,0 1 0,0-1 0,0 0 0,-1 1 0,0-1 0,0 0 0,0-1 0,-1 1 0,0 0 0,0-10 0,0-3 0,-1 1 0,-4-25 0,3 37 0,0-1 0,-1 1 0,0-1 0,-1 1 0,1 0 0,-1 0 0,0 0 0,-1 0 0,1 1 0,-1-1 0,0 1 0,-1 0 0,-5-5 0,-9-8 0,0 2 0,-25-16 0,17 12 0,15 12 0,-1 0 0,0 0 0,0 1 0,-1 1 0,-25-8 0,-74-12 0,65 16 0,27 5 0,-1 1 0,-38-3 0,-458 7 0,238 1 0,252-2 0,1-2 0,-35-8 0,5 1 0,-2 1 0,24 2 0,-70-2 0,77 7 0,0-1 0,1-1 0,-42-13 0,41 10 0,0 1 0,-1 1 0,-33-2 0,40 5 0,-42-8 0,41 5 0,-42-2 0,-99 9 0,-71-4 0,152-10 0,52 7 0,-54-3 0,53 6 0,-47-9 0,47 6 0,-48-2 0,16 6 0,-121 4 0,168-1 0,0 1 0,1 0 0,-1 2 0,1 0 0,1 0 0,-25 13 0,13-3 0,1 1 0,-42 32 0,61-40 0,1 0 0,-1 0 0,1 1 0,0-1 0,1 1 0,0 0 0,1 1 0,0-1 0,0 1 0,-2 11 0,-8 16 0,10-28 0,1 0 0,1 1 0,-1 0 0,2 0 0,-1-1 0,1 1 0,1 0 0,0 0 0,2 17 0,1-5 0,1 0 0,1 0 0,11 26 0,-10-34 0,0-1 0,2 0 0,-1-1 0,2 1 0,18 20 0,11 16 0,-37-47-49,1 0 1,-1 0-1,0 0 0,1 0 0,-1 0 1,0 0-1,0 1 0,0-1 0,-1 0 1,1 1-1,0-1 0,-1 0 0,0 1 1,1-1-1,-1 0 0,0 1 0,0-1 1,0 1-1,-1-1 0,1 0 0,0 1 1,-1-1-1,0 0 0,0 1 0,1-1 0,-1 0 1,-2 3-1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6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229 902 24575,'33'0'0,"21"0"0,0-1 0,81-13 0,-77 6 0,2 3 0,117 6 0,-72 1 0,665-2 0,-745 1 0,0 2 0,28 5 0,-26-2 0,42 1 0,407-6 0,-230-2 0,-234 0 0,-1 0 0,0 0 0,0-1 0,0-1 0,0 0 0,0 0 0,17-9 0,70-42 0,-54 28 0,1-5 0,12-5 0,-43 29 0,-1 0 0,-1 0 0,1-1 0,-1-1 0,-1 0 0,13-13 0,-18 16 0,-2 0 0,1 0 0,-1 0 0,0-1 0,0 1 0,0-1 0,-1 0 0,0 0 0,-1 0 0,1-1 0,-1 1 0,-1-1 0,2-13 0,-1 1 0,-1 0 0,-1-1 0,-1 1 0,-4-26 0,3 36 0,-1 1 0,0-1 0,0 0 0,-1 1 0,0 0 0,0 0 0,-1 0 0,-1 0 0,1 1 0,-11-12 0,7 11 0,1 2 0,-1-1 0,-1 1 0,0 1 0,1-1 0,-2 2 0,1-1 0,-1 2 0,0-1 0,0 1 0,0 1 0,0 0 0,-1 1 0,-17-2 0,-115-25 0,89 19 0,34 5 0,0 1 0,-32-2 0,1 6 0,33 1 0,-1 0 0,1-2 0,-1 0 0,1-2 0,0 0 0,0-1 0,-24-8 0,24 6 0,1 0 0,-1 2 0,0 0 0,0 2 0,0 0 0,-28 1 0,-11-2 0,38 0 0,1 0 0,-1-1 0,-27-11 0,30 9 0,0 1 0,0 1 0,0 0 0,-33-2 0,15 4 0,-39-8 0,40 4 0,-48 0 0,59 5 0,-23 2 0,0-3 0,-63-10 0,11 0 0,66 10 0,-47-10 0,37 6 0,0 1 0,0 3 0,-79 4 0,29 0 0,12-3 0,-88 3 0,139 2 0,-53 16 0,67-16 0,-11 4 0,0 2 0,-33 19 0,-1-1 0,39-20 0,0 2 0,1 0 0,0 2 0,0 0 0,1 1 0,1 0 0,0 2 0,1 0 0,1 1 0,-27 34 0,20-16 0,1-4 0,-20 40 0,37-60 0,0 1 0,0 0 0,1 0 0,1 0 0,0 0 0,0 1 0,-1 23 0,3-18-118,0 1-90,0 0 0,1 0 0,1 0 1,1 0-1,4 19 0,0-20-6618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9.3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1498 29 24575,'-121'-2'0,"-133"5"0,216 2 0,1 2 0,0 2 0,-36 13 0,-1 0 0,54-17 0,-1-2 0,-33 2 0,32-3 0,1 0 0,-29 7 0,38-6 0,-18 5 0,0 0 0,0-2 0,0-2 0,-38 2 0,43-7 0,12 0 0,0 1 0,1 0 0,-1 0 0,0 1 0,0 1 0,0 0 0,1 1 0,-1 1 0,1-1 0,0 2 0,-16 8 0,-6 6 0,21-13 0,0 1 0,1 1 0,0 0 0,0 1 0,0 0 0,1 1 0,1 0 0,-17 20 0,10-4 0,1 1 0,1 0 0,1 1 0,1 1 0,2 0 0,1 1 0,2 0 0,0 0 0,-3 39 0,8-40 0,2-1 0,2 29 0,0-46 0,0-1 0,1 1 0,0 0 0,1-1 0,0 1 0,1-1 0,0 0 0,7 12 0,1-5 0,1 0 0,0-1 0,1-1 0,1 0 0,0-1 0,1-1 0,1 0 0,0-1 0,0-1 0,2-1 0,34 15 0,-31-15 0,0-2 0,1 0 0,-1-1 0,1-2 0,1 0 0,-1-2 0,42 2 0,-13-6 0,-1 2 0,72 12 0,-75-7 0,88 0 0,22 2 0,8 5-631,216-9 0,-191-7 379,-138 5 546,-36 0-90,1-1-1,0-1 0,0-1 1,0 0-1,28-7 0,-34 4-203,-1-1 0,0 0 0,19-13 0,-22 13 0,-1 0 0,1 1 0,1 0 0,-1 0 0,0 0 0,1 1 0,0 1 0,12-3 0,7 0 0,-1-1 0,29-10 0,29-6 0,-71 19 0,-1 1 0,0-2 0,0 0 0,0 0 0,0-1 0,-1-1 0,0 0 0,0-1 0,0 0 0,13-12 0,-11 9 0,0 1 0,1-1 0,0 2 0,0 0 0,29-9 0,-41 16 0,14-7 0,-1-1 0,17-10 0,12-8 0,-36 21 0,1 0 0,-1 0 0,11-12 0,4-2 0,-12 9 0,-1-1 0,0 0 0,0 0 0,13-22 0,7-7 0,2-3 0,21-23 0,-50 62 0,-1 0 0,1 0 0,-1 0 0,0 0 0,0 0 0,-1-1 0,0 1 0,0-1 0,0 0 0,-1 0 0,1 0 0,0-8 0,-1-2 0,-1-1 0,0 1 0,-3-22 0,3 33 0,-1-1 0,-1 1 0,1-1 0,-1 1 0,1 0 0,-2 0 0,1 0 0,0 0 0,-1 0 0,0 1 0,0-1 0,-1 1 0,1 0 0,-1-1 0,0 2 0,0-1 0,0 0 0,-1 1 0,1 0 0,-6-3 0,-10-4 0,0 1 0,0 1 0,-41-11 0,38 13 0,-39-17 0,-100-47 0,143 62 0,1 1 0,-1 1 0,-1 0 0,-20-2 0,16 3 0,-39-13 0,45 12 0,0 0 0,-1 2 0,1 0 0,-21-1 0,3 3 0,8 1 0,1-1 0,-43-8 0,29 4 0,0 1 0,-1 2 0,-81 5 0,32 1 0,53-5 0,-37 3 0,69-1 0,-1 1 0,1 0 0,0 0 0,-1 1 0,1 0 0,0 0 0,0 0 0,-11 7 0,3 0-92,9-7-49,1 0-1,-1 1 1,1 0-1,0 0 1,0 0-1,0 1 1,1-1-1,-6 7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4.4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478 330 24575,'-9'1'0,"-1"0"0,1 1 0,0 1 0,-1 0 0,1 0 0,0 0 0,-12 8 0,-21 7 0,37-16 0,-1 1 0,1 0 0,0 0 0,0 0 0,0 1 0,1 0 0,-1 0 0,1 0 0,-5 6 0,-21 18 0,13-14 0,1 1 0,1 0 0,-25 32 0,-4 5 0,35-40 0,0 0 0,0 1 0,1 0 0,-11 26 0,11-21 0,-1 4 0,2 0 0,0 1 0,1 0 0,-4 42 0,-4 15 0,6-37 0,2 0 0,3-1 0,1 2 0,7 84 0,-2-111 0,0 1 0,1-1 0,1 0 0,0 0 0,2 0 0,0-1 0,0 0 0,11 16 0,14 17 0,40 48 0,-29-46 0,73 65 0,-14-16 0,-57-56 0,99 72 0,-136-110 0,8 6 0,0 0 0,2-1 0,-1-1 0,1 0 0,1-1 0,36 11 0,16 5 0,-39-14 0,48 13 0,-55-19-11,209 50-123,200 46-824,-300-73-1954,210 24-1200,3-24 4299,-72-8-963,33-2 610,-81-6 197,273-2 7593,-354-11-6445,-130 0-1176,0 0-1,0-1 1,-1-1 0,1 0-1,-1-1 1,0-1 0,0 0-1,0-1 1,0-1 0,-1 0 0,-1-1-1,1 0 1,-1-1 0,0-1-1,-1 0 1,0-1 0,11-13-1,24-26-2,-22 25 0,-1-1 0,-2-1 0,0-1 0,-2-1 0,32-60 0,-40 63 0,-1-1 0,-1 0 0,-2 0 0,0-1 0,-2 0 0,-2 0 0,0 0 0,-2-1 0,-2-48 0,-4 55 0,-1 0 0,-1 1 0,-1-1 0,-18-35 0,12 27 0,-37-81 0,-5 2 0,-79-115 0,107 180 0,10 17 0,-1 0 0,-33-39 0,-3 13 0,-85-64 0,-4-2 0,73 48 0,-35-30 0,104 100 0,-18-16 0,0 2 0,-1 0 0,-1 1 0,0 1 0,-1 1 0,-24-10 0,22 13 0,-39-24 0,43 21 0,-1 2 0,-34-13 0,-91-30 0,40 9 0,69 27 0,-2 2 0,0 1 0,-66-14 0,-123-25 0,43 8 0,133 38 0,-1 2 0,0 3 0,-65 5 0,12-1 0,75-2 0,12-1 0,0 0 0,0 2 0,0 0 0,0 2 0,0 0 0,-35 10 0,-90 44 0,100-39 0,25-11 0,0 1 0,0 1 0,1 1 0,0 0 0,0 1 0,-16 14 0,13-6 0,1 0 0,1 2 0,0 0 0,-18 29 0,27-37 6,-1 0 0,0-1 0,-1 0-1,-20 15 1,17-14-1,1-1-1,-20 24 1,30-30-123,0-1 1,0 1 0,0 0-1,1 0 1,0 0 0,0 1 0,1-1-1,0 1 1,0-1 0,1 1-1,-2 8 1,2 4-6709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6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600 103 24575,'-5'0'0,"0"1"0,0 0 0,0 0 0,0 1 0,1 0 0,-1-1 0,0 2 0,1-1 0,-1 0 0,-4 4 0,3-2 0,-1 0 0,1-1 0,-1 0 0,-9 3 0,-6 0 0,0 1 0,0 1 0,-28 14 0,40-16 0,0 0 0,1 0 0,0 0 0,0 1 0,0 1 0,1 0 0,0 0 0,1 0 0,-8 11 0,-106 189 0,65-106 0,45-84 0,-43 84 0,46-86 0,0 0 0,2 0 0,0 1 0,1 0 0,0 0 0,2 0 0,0 1 0,-1 24 0,6 333 0,-1-361 0,0 0 0,1 0 0,1 1 0,0-2 0,1 1 0,1 0 0,0-1 0,0 0 0,2 0 0,10 17 0,-8-15 0,2 0 0,0-1 0,0 0 0,1-1 0,1 0 0,0-1 0,28 20 0,-20-21 0,1-1 0,-1-1 0,1-1 0,1 0 0,-1-2 0,27 4 0,-19-4 0,134 18 0,-62-8 0,130 2 0,104-16 0,-180-3 0,-137 0 0,1-2 0,0 0 0,-1-1 0,0-1 0,0-1 0,0-1 0,-1 0 0,0-1 0,0-1 0,-1-1 0,32-23 0,-32 18 0,-1 0 0,16-20 0,27-24 0,-35 39 0,-1 0 0,33-41 0,-47 50 0,-2 0 0,1 0 0,-1 0 0,-1-1 0,0 0 0,-1-1 0,0 1 0,5-24 0,15-73 0,-10 55 0,-3-1 0,-3-1 0,5-93 0,-14 131 0,-1 0 0,-5-32 0,5 43 0,-2-1 0,1 1 0,-1 0 0,0 0 0,-1 0 0,1 0 0,-1 0 0,-1 1 0,-5-7 0,-93-113 0,73 88 0,6 7 0,-40-40 0,56 63 0,0-1 0,1 0 0,-7-12 0,10 14 0,0 1 0,-1-1 0,0 1 0,0 0 0,0 0 0,-1 0 0,0 1 0,0 0 0,-7-4 0,-144-95 0,77 49 0,-41-26 0,114 77-76,0 1 1,0 0-1,0 1 0,0 0 0,-1 0 0,1 0 0,-1 1 0,1 0 1,-1 1-1,1-1 0,-1 1 0,1 1 0,-1 0 0,1 0 1,-1 0-1,1 1 0,-10 3 0,0 1-6750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8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4535 4283 24575,'-6'0'0,"0"-1"0,0 0 0,0 0 0,0 0 0,0-1 0,1 0 0,-1 0 0,0 0 0,-5-4 0,-50-34 0,13 8 0,-75-35 0,-77-45 0,-53-51 0,211 138 0,1-1 0,1-2 0,2-1 0,-56-56 0,30 27 0,49 46 0,1 0 0,0 0 0,1-2 0,-21-26 0,-1-14 0,-34-47 0,-130-183 0,159 225-80,-75-87 0,-62-45-495,141 153 598,-208-202-23,81 83 0,2-15 168,-9-8 376,-52-70-544,161 175 0,-99-111 0,135 159 0,1-2 0,-24-36 0,2 1 0,-29-23 0,-22-32 0,91 112 0,0 0 0,0 0 0,-14-10 0,-15-17 0,-29-36 0,-9-3 0,-178-155 0,160 141 0,45 42 0,-71-54 0,-69-25 0,87 59 0,84 56 0,-1 1 0,0 1 0,-17-6 0,23 10 0,0 0 0,0-1 0,0 0 0,1-1 0,-1 0 0,1 0 0,0-1 0,1 0 0,0 0 0,0-1 0,-10-11 0,8 5-1365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49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37,'6'-4,"0"1,-1 0,2 0,-1 0,0 0,0 1,1 0,0 1,-1-1,1 1,0 1,-1-1,1 1,11 1,6-2,251-7,305 29,342-3,-578-21,-181 0,193 8,-172 23,3 0,753-9,-596-22,1696 3,-1625 20,-14-1,2868-18,-1491-3,-1772 2,4 0,-1 0,0-1,0 0,0 0,12-3,-4-4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1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0 187,'470'-11,"-3"-43,-287 19,-19 2,274-20,329 56,-433 26,-72-4,214 16,423 14,2690-60,-2143 6,-1020 34,-92-3,-148-29,-1-7,275-43,399-33,2 67,-119 14,-672-1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7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0,'3379'0,"-3342"0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2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0 107,'645'0,"-561"-5,-1-4,1-3,118-34,-88 20,-76 17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4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1,'-1'0,"0"1,0 0,0-1,1 1,-1-1,0 1,0 0,1 0,-1-1,0 1,1 0,-1 0,1 0,-1 0,1 0,0 0,-1 0,1 0,0 0,0 0,-1 0,1 0,0 0,0 0,0 0,0 0,0 0,0 0,1 0,-1 0,0 0,1 0,-1 0,0 0,1 0,-1 0,1-1,-1 1,1 0,0 0,-1 0,1-1,0 1,-1 0,1 0,0-1,0 1,0-1,0 1,0-1,1 1,6 3,-1-1,1 0,0-1,0 0,13 2,101 8,237-8,-213-7,342 21,-7 1,2930-21,-1898 3,-1476-1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1,'1'3,"1"0,1 0,-1 0,0-1,1 1,-1-1,1 1,0-1,0 0,0 0,0 0,0 0,0 0,5 1,54 14,-41-13,63 15,172 14,-199-27,85 19,24 4,662-10,-559-23,-172 4,308 3,-1 35,-203-7,365 11,638-46,-998 21,-25 1,294-16,-247-3,-186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0 150,'1630'0,"-1511"-3,0-5,192-38,-120 9,1 9,1 9,385 10,-398 27,14 1,99-5,537 13,-781-27,327 4,-276 3,171 32,92 24,-256-40,-82-18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9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1,'27'1,"-1"2,1 1,0 1,47 16,14 3,14-5,193 12,110-24,-319-7,4244-4,-4112 23,-6 0,20-20,-188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17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0,'1122'0,"-1103"1,0 1,33 8,-32-6,0 0,24 0,45-4,-55-2,0 2,-1 1,52 10,-53-6,1-1,57-1,3 1,-71-1,1 1,39 13,-42-10,0-2,1 0,35 4,-8-7,54 10,-69-7,1-2,46-2,21 1,-32 10,-51-8,1-1,25 2,-29-5,0-1,0 0,0-1,0-1,19-5,-17 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20.1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0,'24'1,"1"0,-1 1,35 9,-33-7,1 0,-1-2,42-3,27 3,-55 7,-24-4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30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0,'720'0,"-683"2,53 9,-51-5,49 1,409-8,-472 2,-1 2,30 6,-27-4,42 2,-34-4,37 7,-39-5,50 3,291-9,-350 2,0 1,32 8,-31-5,46 3,-22-7,-28-2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4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0,'12871'0,"-12819"0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6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1,'34'2,"-1"2,65 15,-23-4,38 2,147 2,119-19,-180-2,-152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6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0,'13'11,"1"-2,0 1,0-2,0 0,1-1,31 11,-28-11,27 10,1-3,1-2,0-2,97 7,200-12,-254-6,1064-4,-870-12,-52 1,1161 9,-770 10,1318-3,-1866 2,115 19,-147-14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0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1,'83'4,"0"3,128 29,-210-36,81 13,138 5,86-19,-137-2,1484 2,-1596 5,-1 1,96 23,-83-14,76 6,71-16,-149-6,0 4,0 2,101 19,-52 4,0-5,2-6,182 4,-115-24,201 6,-271 15,-78-10,46 4,216 19,-249-23,1 2,51 16,54 11,-135-33,84 14,181 6,2205-25,-2447 4,-1 3,1 1,71 21,-20-4,-65-17,36 9,0-3,117 6,-136-18,-5-1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1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0,'222'15,"-132"-6,362 59,-43-3,-376-61,574 77,-436-55,0-8,284-6,2674-18,-1736 9,-481-3,-871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5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79,'1085'0,"-656"34,-120-3,672-21,-592-13,970-44,-1243 36,375-42,-1 14,2 40,-180 2,567-3,-818 3,92 16,-77-7,70 14,-101-19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7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0,'41'2,"68"10,-37-2,883 121,-380-94,2-40,-255-1,1835 3,-1990 9,-1 8,185 40,-213-39,0-6,192-9,-8-1,21 37,-205-6,-90-19,1-2,53 5,221-13,-176-6,-108 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9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34,'0'-1,"0"0,0 0,1 0,-1 0,0 0,1 0,-1 0,0 0,1 1,0-1,-1 0,1 0,-1 0,1 0,0 1,0-1,-1 0,1 1,0-1,0 0,0 1,0-1,0 1,0 0,0-1,0 1,0 0,1-1,35-5,-32 5,117-5,201 16,-155-1,1945 9,-1338-21,3310 3,-4081 0,5 0,0 0,0 1,1 0,-1 0,11 3,-2 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10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1 111,'8'-7,"0"0,1 0,-1 1,2 1,-1 0,0 0,1 0,0 1,0 1,1 0,18-4,10 2,75-1,-84 5,951 0,-458 4,1153-3,-1630-2,78-14,-14 0,-70 13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4.1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75,'4'3,"0"0,0-1,0 1,0-1,0 0,0 0,1-1,-1 1,0-1,1 0,-1 0,6 0,59 1,-49-2,902 0,-406-1,-471-1,50-9,-50 5,54-1,-80 6,0 0,32-9,-30 6,42-4,35 9,-62 1,0-2,0-1,57-10,-33 2,0 3,0 2,94 6,-40 0,-67-2,9 1,-1-2,86-14,-99 9,1 3,70 1,-87 3,-4-1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8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3089 52,'-6'1,"1"-1,-1 2,1-1,0 0,-8 4,-18 4,-35-2,0-4,-79-5,34 0,-49 4,-158-5,231-9,58 7,-41-2,48 5,-41-9,42 7,-1 0,-22 0,-299 3,162 2,162-2,1-1,-34-7,32 4,-1 2,-23-2,-515 4,271 3,285-2,-18-1,0 1,0 0,0 2,1 1,-1 0,1 2,-29 9,14 0,18-9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1.1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46,'28'10,"-3"0,20-5,1-1,86-6,-43 0,1490 2,-1563-1,-1-1,1 0,-1-1,0-1,0 0,17-8,3 0,-17 8,0 0,0 1,35-1,-31 3,-1-1,27-6,-30 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4.7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0 226,'29'-2,"-1"-1,0-1,45-13,33-5,132-24,-170 41,-55 5,-1 0,1-1,-1 0,1-1,-1 0,0-1,1-1,17-7,-9 1,1 1,0 1,1 2,-1 0,1 1,0 1,1 1,-1 2,46 1,280 1,-327-2,-1-2,37-8,-9 1,0 0,-32 5,1 2,27-3,385 4,-217 4,-188-1,0 1,28 7,-26-4,42 3,55-8,-103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250.png"/><Relationship Id="rId7" Type="http://schemas.openxmlformats.org/officeDocument/2006/relationships/image" Target="../media/image28.png"/><Relationship Id="rId12" Type="http://schemas.openxmlformats.org/officeDocument/2006/relationships/customXml" Target="../ink/ink5.xml"/><Relationship Id="rId17" Type="http://schemas.openxmlformats.org/officeDocument/2006/relationships/image" Target="../media/image230.png"/><Relationship Id="rId2" Type="http://schemas.openxmlformats.org/officeDocument/2006/relationships/image" Target="../media/image2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5" Type="http://schemas.openxmlformats.org/officeDocument/2006/relationships/customXml" Target="../ink/ink2.xml"/><Relationship Id="rId15" Type="http://schemas.openxmlformats.org/officeDocument/2006/relationships/image" Target="../media/image220.png"/><Relationship Id="rId23" Type="http://schemas.openxmlformats.org/officeDocument/2006/relationships/image" Target="../media/image260.png"/><Relationship Id="rId10" Type="http://schemas.openxmlformats.org/officeDocument/2006/relationships/customXml" Target="../ink/ink4.xml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0.png"/><Relationship Id="rId7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0.png"/><Relationship Id="rId4" Type="http://schemas.openxmlformats.org/officeDocument/2006/relationships/customXml" Target="../ink/ink11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3.png"/><Relationship Id="rId21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16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9" Type="http://schemas.openxmlformats.org/officeDocument/2006/relationships/image" Target="../media/image36.png"/><Relationship Id="rId14" Type="http://schemas.openxmlformats.org/officeDocument/2006/relationships/customXml" Target="../ink/ink15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20.xml"/><Relationship Id="rId5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7.xml"/><Relationship Id="rId3" Type="http://schemas.openxmlformats.org/officeDocument/2006/relationships/customXml" Target="../ink/ink23.xml"/><Relationship Id="rId7" Type="http://schemas.openxmlformats.org/officeDocument/2006/relationships/image" Target="../media/image47.png"/><Relationship Id="rId12" Type="http://schemas.openxmlformats.org/officeDocument/2006/relationships/image" Target="../media/image47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26.xml"/><Relationship Id="rId5" Type="http://schemas.openxmlformats.org/officeDocument/2006/relationships/customXml" Target="../ink/ink24.xml"/><Relationship Id="rId15" Type="http://schemas.openxmlformats.org/officeDocument/2006/relationships/customXml" Target="../ink/ink28.xml"/><Relationship Id="rId10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customXml" Target="../ink/ink25.xml"/><Relationship Id="rId14" Type="http://schemas.openxmlformats.org/officeDocument/2006/relationships/image" Target="../media/image4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customXml" Target="../ink/ink30.xml"/><Relationship Id="rId12" Type="http://schemas.openxmlformats.org/officeDocument/2006/relationships/customXml" Target="../ink/ink3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8.xm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customXml" Target="../ink/ink37.xml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customXml" Target="../ink/ink34.xml"/><Relationship Id="rId9" Type="http://schemas.openxmlformats.org/officeDocument/2006/relationships/customXml" Target="../ink/ink36.xml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40.png"/><Relationship Id="rId10" Type="http://schemas.openxmlformats.org/officeDocument/2006/relationships/image" Target="../media/image69.png"/><Relationship Id="rId4" Type="http://schemas.openxmlformats.org/officeDocument/2006/relationships/customXml" Target="../ink/ink39.xml"/><Relationship Id="rId9" Type="http://schemas.openxmlformats.org/officeDocument/2006/relationships/image" Target="../media/image660.png"/><Relationship Id="rId14" Type="http://schemas.openxmlformats.org/officeDocument/2006/relationships/image" Target="../media/image6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48.xml"/><Relationship Id="rId17" Type="http://schemas.openxmlformats.org/officeDocument/2006/relationships/customXml" Target="../ink/ink50.xml"/><Relationship Id="rId2" Type="http://schemas.openxmlformats.org/officeDocument/2006/relationships/image" Target="../media/image7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74.png"/><Relationship Id="rId14" Type="http://schemas.openxmlformats.org/officeDocument/2006/relationships/customXml" Target="../ink/ink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customXml" Target="../ink/ink51.xml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customXml" Target="../ink/ink55.xml"/><Relationship Id="rId17" Type="http://schemas.openxmlformats.org/officeDocument/2006/relationships/customXml" Target="../ink/ink57.xml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customXml" Target="../ink/ink54.xml"/><Relationship Id="rId19" Type="http://schemas.openxmlformats.org/officeDocument/2006/relationships/image" Target="../media/image56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00.png"/><Relationship Id="rId3" Type="http://schemas.openxmlformats.org/officeDocument/2006/relationships/customXml" Target="../ink/ink59.xml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customXml" Target="../ink/ink65.xml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customXml" Target="../ink/ink60.xml"/><Relationship Id="rId15" Type="http://schemas.openxmlformats.org/officeDocument/2006/relationships/customXml" Target="../ink/ink64.xml"/><Relationship Id="rId10" Type="http://schemas.openxmlformats.org/officeDocument/2006/relationships/customXml" Target="../ink/ink62.xml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1ProtonDecay/Postman-collection.gi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app.qase.io/public/report/86fdc16da69ce1a08b6b6acc3626e57c22aedd3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customXml" Target="../ink/ink67.xml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114.png"/><Relationship Id="rId18" Type="http://schemas.openxmlformats.org/officeDocument/2006/relationships/customXml" Target="../ink/ink76.xml"/><Relationship Id="rId3" Type="http://schemas.openxmlformats.org/officeDocument/2006/relationships/image" Target="../media/image106.png"/><Relationship Id="rId21" Type="http://schemas.openxmlformats.org/officeDocument/2006/relationships/image" Target="../media/image118.png"/><Relationship Id="rId7" Type="http://schemas.openxmlformats.org/officeDocument/2006/relationships/image" Target="../media/image111.png"/><Relationship Id="rId12" Type="http://schemas.openxmlformats.org/officeDocument/2006/relationships/customXml" Target="../ink/ink73.xml"/><Relationship Id="rId17" Type="http://schemas.openxmlformats.org/officeDocument/2006/relationships/image" Target="../media/image116.png"/><Relationship Id="rId2" Type="http://schemas.openxmlformats.org/officeDocument/2006/relationships/image" Target="../media/image105.png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5.png"/><Relationship Id="rId10" Type="http://schemas.openxmlformats.org/officeDocument/2006/relationships/customXml" Target="../ink/ink72.xml"/><Relationship Id="rId19" Type="http://schemas.openxmlformats.org/officeDocument/2006/relationships/image" Target="../media/image117.png"/><Relationship Id="rId4" Type="http://schemas.openxmlformats.org/officeDocument/2006/relationships/customXml" Target="../ink/ink69.xml"/><Relationship Id="rId9" Type="http://schemas.openxmlformats.org/officeDocument/2006/relationships/image" Target="../media/image112.png"/><Relationship Id="rId14" Type="http://schemas.openxmlformats.org/officeDocument/2006/relationships/customXml" Target="../ink/ink7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customXml" Target="../ink/ink83.xml"/><Relationship Id="rId3" Type="http://schemas.openxmlformats.org/officeDocument/2006/relationships/customXml" Target="../ink/ink78.xml"/><Relationship Id="rId7" Type="http://schemas.openxmlformats.org/officeDocument/2006/relationships/customXml" Target="../ink/ink80.xml"/><Relationship Id="rId12" Type="http://schemas.openxmlformats.org/officeDocument/2006/relationships/image" Target="../media/image1170.png"/><Relationship Id="rId2" Type="http://schemas.openxmlformats.org/officeDocument/2006/relationships/image" Target="../media/image119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11" Type="http://schemas.openxmlformats.org/officeDocument/2006/relationships/customXml" Target="../ink/ink82.xml"/><Relationship Id="rId5" Type="http://schemas.openxmlformats.org/officeDocument/2006/relationships/customXml" Target="../ink/ink79.xml"/><Relationship Id="rId15" Type="http://schemas.openxmlformats.org/officeDocument/2006/relationships/customXml" Target="../ink/ink84.xml"/><Relationship Id="rId10" Type="http://schemas.openxmlformats.org/officeDocument/2006/relationships/image" Target="../media/image1160.png"/><Relationship Id="rId4" Type="http://schemas.openxmlformats.org/officeDocument/2006/relationships/image" Target="../media/image1130.png"/><Relationship Id="rId9" Type="http://schemas.openxmlformats.org/officeDocument/2006/relationships/customXml" Target="../ink/ink81.xml"/><Relationship Id="rId14" Type="http://schemas.openxmlformats.org/officeDocument/2006/relationships/image" Target="../media/image11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5" Type="http://schemas.openxmlformats.org/officeDocument/2006/relationships/image" Target="../media/image122.png"/><Relationship Id="rId4" Type="http://schemas.openxmlformats.org/officeDocument/2006/relationships/customXml" Target="../ink/ink85.xml"/><Relationship Id="rId9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13" Type="http://schemas.openxmlformats.org/officeDocument/2006/relationships/customXml" Target="../ink/ink93.xml"/><Relationship Id="rId18" Type="http://schemas.openxmlformats.org/officeDocument/2006/relationships/image" Target="../media/image130.png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12" Type="http://schemas.openxmlformats.org/officeDocument/2006/relationships/image" Target="../media/image127.png"/><Relationship Id="rId17" Type="http://schemas.openxmlformats.org/officeDocument/2006/relationships/customXml" Target="../ink/ink95.xml"/><Relationship Id="rId2" Type="http://schemas.openxmlformats.org/officeDocument/2006/relationships/image" Target="../media/image12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customXml" Target="../ink/ink92.xml"/><Relationship Id="rId5" Type="http://schemas.openxmlformats.org/officeDocument/2006/relationships/customXml" Target="../ink/ink89.xml"/><Relationship Id="rId15" Type="http://schemas.openxmlformats.org/officeDocument/2006/relationships/customXml" Target="../ink/ink94.xml"/><Relationship Id="rId10" Type="http://schemas.openxmlformats.org/officeDocument/2006/relationships/image" Target="../media/image126.png"/><Relationship Id="rId4" Type="http://schemas.openxmlformats.org/officeDocument/2006/relationships/image" Target="../media/image1230.png"/><Relationship Id="rId9" Type="http://schemas.openxmlformats.org/officeDocument/2006/relationships/customXml" Target="../ink/ink91.xml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customXml" Target="../ink/ink97.xml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5" Type="http://schemas.openxmlformats.org/officeDocument/2006/relationships/image" Target="../media/image136.png"/><Relationship Id="rId4" Type="http://schemas.openxmlformats.org/officeDocument/2006/relationships/customXml" Target="../ink/ink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app.qase.io/public/report/e82fd43fb79c8472c8e2d39a7c05e3b30c1fde8b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customXml" Target="../ink/ink104.xml"/><Relationship Id="rId18" Type="http://schemas.openxmlformats.org/officeDocument/2006/relationships/image" Target="../media/image1460.png"/><Relationship Id="rId3" Type="http://schemas.openxmlformats.org/officeDocument/2006/relationships/image" Target="../media/image143.png"/><Relationship Id="rId7" Type="http://schemas.openxmlformats.org/officeDocument/2006/relationships/customXml" Target="../ink/ink101.xml"/><Relationship Id="rId12" Type="http://schemas.openxmlformats.org/officeDocument/2006/relationships/image" Target="../media/image1430.png"/><Relationship Id="rId17" Type="http://schemas.openxmlformats.org/officeDocument/2006/relationships/customXml" Target="../ink/ink106.xml"/><Relationship Id="rId2" Type="http://schemas.openxmlformats.org/officeDocument/2006/relationships/image" Target="../media/image142.png"/><Relationship Id="rId16" Type="http://schemas.openxmlformats.org/officeDocument/2006/relationships/image" Target="../media/image1450.png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customXml" Target="../ink/ink103.xml"/><Relationship Id="rId5" Type="http://schemas.openxmlformats.org/officeDocument/2006/relationships/customXml" Target="../ink/ink100.xml"/><Relationship Id="rId15" Type="http://schemas.openxmlformats.org/officeDocument/2006/relationships/customXml" Target="../ink/ink105.xml"/><Relationship Id="rId10" Type="http://schemas.openxmlformats.org/officeDocument/2006/relationships/image" Target="../media/image1420.png"/><Relationship Id="rId19" Type="http://schemas.openxmlformats.org/officeDocument/2006/relationships/customXml" Target="../ink/ink107.xml"/><Relationship Id="rId4" Type="http://schemas.openxmlformats.org/officeDocument/2006/relationships/image" Target="../media/image144.png"/><Relationship Id="rId9" Type="http://schemas.openxmlformats.org/officeDocument/2006/relationships/customXml" Target="../ink/ink102.xml"/><Relationship Id="rId14" Type="http://schemas.openxmlformats.org/officeDocument/2006/relationships/image" Target="../media/image14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8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customXml" Target="../ink/ink109.xml"/><Relationship Id="rId4" Type="http://schemas.openxmlformats.org/officeDocument/2006/relationships/image" Target="../media/image14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customXml" Target="../ink/ink110.xml"/><Relationship Id="rId7" Type="http://schemas.openxmlformats.org/officeDocument/2006/relationships/customXml" Target="../ink/ink112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customXml" Target="../ink/ink111.xml"/><Relationship Id="rId10" Type="http://schemas.openxmlformats.org/officeDocument/2006/relationships/image" Target="../media/image155.png"/><Relationship Id="rId4" Type="http://schemas.openxmlformats.org/officeDocument/2006/relationships/image" Target="../media/image1520.png"/><Relationship Id="rId9" Type="http://schemas.openxmlformats.org/officeDocument/2006/relationships/customXml" Target="../ink/ink1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20.xml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12" Type="http://schemas.openxmlformats.org/officeDocument/2006/relationships/image" Target="../media/image16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19.xml"/><Relationship Id="rId5" Type="http://schemas.openxmlformats.org/officeDocument/2006/relationships/customXml" Target="../ink/ink116.xml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customXml" Target="../ink/ink118.xml"/><Relationship Id="rId1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" TargetMode="External"/><Relationship Id="rId7" Type="http://schemas.openxmlformats.org/officeDocument/2006/relationships/hyperlink" Target="https://cloud.mail.ru/public/BkKu/hwo9htB57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5" Type="http://schemas.openxmlformats.org/officeDocument/2006/relationships/image" Target="../media/image156.png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8182C-496D-6450-373A-80F6B008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Дипломный проект:</a:t>
            </a:r>
            <a:b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сервисов </a:t>
            </a:r>
            <a:r>
              <a:rPr lang="ru-RU" sz="4000" cap="non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-сервера «Цифровой Петербург»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092A0C-B993-5C23-CEF7-2478E8D73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877" y="4184509"/>
            <a:ext cx="11030688" cy="1830809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Антон Зябкин, студент группы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QA211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Владимир Денисенко, ведущий инженер разработки в ПАО Сбербанк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senior Mobile QA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CF4B6-B758-295E-3F28-15071551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6" y="208721"/>
            <a:ext cx="1890977" cy="1490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66D2B-296C-9846-98BC-0CA9F56A021B}"/>
              </a:ext>
            </a:extLst>
          </p:cNvPr>
          <p:cNvSpPr txBox="1"/>
          <p:nvPr/>
        </p:nvSpPr>
        <p:spPr>
          <a:xfrm>
            <a:off x="3245224" y="6239435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май-июнь 2023 г.</a:t>
            </a:r>
          </a:p>
        </p:txBody>
      </p:sp>
    </p:spTree>
    <p:extLst>
      <p:ext uri="{BB962C8B-B14F-4D97-AF65-F5344CB8AC3E}">
        <p14:creationId xmlns:p14="http://schemas.microsoft.com/office/powerpoint/2010/main" val="323365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843522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Попробуем «постучаться» на сервер без авторизации.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E5C6D9-FDDE-A087-9041-CD22F836C87A}"/>
              </a:ext>
            </a:extLst>
          </p:cNvPr>
          <p:cNvGrpSpPr/>
          <p:nvPr/>
        </p:nvGrpSpPr>
        <p:grpSpPr>
          <a:xfrm>
            <a:off x="2584174" y="5065066"/>
            <a:ext cx="9462267" cy="1684938"/>
            <a:chOff x="3034533" y="5435370"/>
            <a:chExt cx="9011908" cy="131463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7E14A46-6E32-03B0-D706-B203122B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3" y="5435370"/>
              <a:ext cx="9011908" cy="13146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14:cNvPr>
                <p14:cNvContentPartPr/>
                <p14:nvPr/>
              </p14:nvContentPartPr>
              <p14:xfrm>
                <a:off x="9011061" y="5670882"/>
                <a:ext cx="2613240" cy="406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9969" y="5586997"/>
                  <a:ext cx="2715767" cy="20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14:cNvPr>
                <p14:cNvContentPartPr/>
                <p14:nvPr/>
              </p14:nvContentPartPr>
              <p14:xfrm>
                <a:off x="3392541" y="6360282"/>
                <a:ext cx="3403080" cy="94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1109" y="6275816"/>
                  <a:ext cx="3505601" cy="26297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5DAC5A-D4FE-DF27-4B63-F6DD3304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8270"/>
            <a:ext cx="8474893" cy="3437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14:cNvPr>
              <p14:cNvContentPartPr/>
              <p14:nvPr/>
            </p14:nvContentPartPr>
            <p14:xfrm>
              <a:off x="2609901" y="4006962"/>
              <a:ext cx="2632680" cy="486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261" y="3898962"/>
                <a:ext cx="2740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27DEB4B-EE67-B1C0-6CD0-660B39B003D2}"/>
              </a:ext>
            </a:extLst>
          </p:cNvPr>
          <p:cNvSpPr txBox="1"/>
          <p:nvPr/>
        </p:nvSpPr>
        <p:spPr>
          <a:xfrm>
            <a:off x="8899906" y="4083143"/>
            <a:ext cx="27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и требовалось доказать! 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14:cNvPr>
              <p14:cNvContentPartPr/>
              <p14:nvPr/>
            </p14:nvContentPartPr>
            <p14:xfrm>
              <a:off x="2736621" y="1747602"/>
              <a:ext cx="4277880" cy="4212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981" y="1639602"/>
                <a:ext cx="4385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14:cNvPr>
              <p14:cNvContentPartPr/>
              <p14:nvPr/>
            </p14:nvContentPartPr>
            <p14:xfrm>
              <a:off x="2716101" y="1947402"/>
              <a:ext cx="4272120" cy="943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2461" y="1839762"/>
                <a:ext cx="4379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14:cNvPr>
              <p14:cNvContentPartPr/>
              <p14:nvPr/>
            </p14:nvContentPartPr>
            <p14:xfrm>
              <a:off x="4889421" y="1855242"/>
              <a:ext cx="1017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781" y="1747242"/>
                <a:ext cx="112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14:cNvPr>
              <p14:cNvContentPartPr/>
              <p14:nvPr/>
            </p14:nvContentPartPr>
            <p14:xfrm>
              <a:off x="5923341" y="1841202"/>
              <a:ext cx="605880" cy="25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341" y="1733202"/>
                <a:ext cx="713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14:cNvPr>
              <p14:cNvContentPartPr/>
              <p14:nvPr/>
            </p14:nvContentPartPr>
            <p14:xfrm>
              <a:off x="2808981" y="2053602"/>
              <a:ext cx="123012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981" y="1945602"/>
                <a:ext cx="133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14:cNvPr>
              <p14:cNvContentPartPr/>
              <p14:nvPr/>
            </p14:nvContentPartPr>
            <p14:xfrm>
              <a:off x="2782341" y="4373082"/>
              <a:ext cx="2464560" cy="554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8341" y="4265082"/>
                <a:ext cx="2572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14:cNvPr>
              <p14:cNvContentPartPr/>
              <p14:nvPr/>
            </p14:nvContentPartPr>
            <p14:xfrm>
              <a:off x="2861901" y="4530762"/>
              <a:ext cx="2197080" cy="2808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8261" y="4422762"/>
                <a:ext cx="230472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32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Начнем с позитивной проверки.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3E7F10-2301-4673-ED15-BC7BAA1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82"/>
            <a:ext cx="7513983" cy="2993232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1F56D7-6D06-477B-35B6-9F84230C146E}"/>
              </a:ext>
            </a:extLst>
          </p:cNvPr>
          <p:cNvGrpSpPr/>
          <p:nvPr/>
        </p:nvGrpSpPr>
        <p:grpSpPr>
          <a:xfrm>
            <a:off x="5102087" y="4515614"/>
            <a:ext cx="6900869" cy="2342387"/>
            <a:chOff x="5732235" y="5032347"/>
            <a:chExt cx="6270721" cy="18256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19F8044-696B-4132-B965-7FFDF0A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235" y="5032347"/>
              <a:ext cx="6270721" cy="18256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14:cNvPr>
                <p14:cNvContentPartPr/>
                <p14:nvPr/>
              </p14:nvContentPartPr>
              <p14:xfrm>
                <a:off x="10150821" y="5273442"/>
                <a:ext cx="1240200" cy="540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1750" y="5189504"/>
                  <a:ext cx="1338016" cy="221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14:cNvPr>
                <p14:cNvContentPartPr/>
                <p14:nvPr/>
              </p14:nvContentPartPr>
              <p14:xfrm>
                <a:off x="5870061" y="5313762"/>
                <a:ext cx="214200" cy="223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1008" y="5229003"/>
                  <a:ext cx="311980" cy="1915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14:cNvPr>
              <p14:cNvContentPartPr/>
              <p14:nvPr/>
            </p14:nvContentPartPr>
            <p14:xfrm>
              <a:off x="2464461" y="3695562"/>
              <a:ext cx="2294640" cy="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0461" y="3587922"/>
                <a:ext cx="240228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00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Используем </a:t>
            </a:r>
            <a:r>
              <a:rPr lang="ru-RU" cap="none" dirty="0" err="1">
                <a:solidFill>
                  <a:schemeClr val="bg1"/>
                </a:solidFill>
              </a:rPr>
              <a:t>сниппеты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14:cNvPr>
              <p14:cNvContentPartPr/>
              <p14:nvPr/>
            </p14:nvContentPartPr>
            <p14:xfrm>
              <a:off x="6221181" y="5494419"/>
              <a:ext cx="4578840" cy="2707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7541" y="5386419"/>
                <a:ext cx="468648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283118-17CD-2C2A-A4A9-A4D6EC960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33" y="5155486"/>
            <a:ext cx="4892464" cy="1219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14:cNvPr>
              <p14:cNvContentPartPr/>
              <p14:nvPr/>
            </p14:nvContentPartPr>
            <p14:xfrm>
              <a:off x="2330661" y="5269059"/>
              <a:ext cx="913320" cy="48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021" y="5161419"/>
                <a:ext cx="1020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14:cNvPr>
              <p14:cNvContentPartPr/>
              <p14:nvPr/>
            </p14:nvContentPartPr>
            <p14:xfrm>
              <a:off x="9242301" y="4923459"/>
              <a:ext cx="363240" cy="252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661" y="4815819"/>
                <a:ext cx="47088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2E735-0247-07B9-AB9E-D64E4165B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0" y="1301182"/>
            <a:ext cx="8533564" cy="3597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CAB4-67A3-9F84-A94A-C10C58AF5F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1" y="4486405"/>
            <a:ext cx="6279511" cy="2299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14:cNvPr>
              <p14:cNvContentPartPr/>
              <p14:nvPr/>
            </p14:nvContentPartPr>
            <p14:xfrm>
              <a:off x="2866722" y="4433406"/>
              <a:ext cx="256788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2714" y="4325406"/>
                <a:ext cx="2675535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27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Выполним негативную проверку с помощью </a:t>
            </a:r>
            <a:r>
              <a:rPr lang="ru-RU" cap="none" dirty="0" err="1">
                <a:solidFill>
                  <a:schemeClr val="bg1"/>
                </a:solidFill>
              </a:rPr>
              <a:t>сниппета</a:t>
            </a:r>
            <a:endParaRPr lang="ru-RU" cap="none"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742CE8A-A279-17F1-C1BD-B59D4A4FAB1C}"/>
              </a:ext>
            </a:extLst>
          </p:cNvPr>
          <p:cNvGrpSpPr/>
          <p:nvPr/>
        </p:nvGrpSpPr>
        <p:grpSpPr>
          <a:xfrm>
            <a:off x="170747" y="4985174"/>
            <a:ext cx="5163253" cy="1562636"/>
            <a:chOff x="4593679" y="4782621"/>
            <a:chExt cx="7481362" cy="19400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2AB098-4A2A-ADF4-ECFA-17AAFAAA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679" y="4782621"/>
              <a:ext cx="7481362" cy="19400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14:cNvPr>
                <p14:cNvContentPartPr/>
                <p14:nvPr/>
              </p14:nvContentPartPr>
              <p14:xfrm>
                <a:off x="6334101" y="6385482"/>
                <a:ext cx="5047560" cy="547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0101" y="6277842"/>
                  <a:ext cx="5155200" cy="27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13F974-5518-C155-4E37-56AB65025111}"/>
              </a:ext>
            </a:extLst>
          </p:cNvPr>
          <p:cNvSpPr txBox="1"/>
          <p:nvPr/>
        </p:nvSpPr>
        <p:spPr>
          <a:xfrm>
            <a:off x="7702307" y="3565692"/>
            <a:ext cx="398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Некоторые </a:t>
            </a:r>
            <a:r>
              <a:rPr lang="en-US" sz="2400" dirty="0"/>
              <a:t>failed-</a:t>
            </a:r>
            <a:r>
              <a:rPr lang="ru-RU" sz="2400" dirty="0"/>
              <a:t>статусы предсказуемы и ожидаемы. Все под контролем! 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C491F-343C-9806-1C30-DDAFF42AE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56"/>
          <a:stretch/>
        </p:blipFill>
        <p:spPr>
          <a:xfrm>
            <a:off x="5425739" y="5341483"/>
            <a:ext cx="6669323" cy="785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14:cNvPr>
              <p14:cNvContentPartPr/>
              <p14:nvPr/>
            </p14:nvContentPartPr>
            <p14:xfrm>
              <a:off x="6759381" y="5459499"/>
              <a:ext cx="600120" cy="18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5381" y="5351859"/>
                <a:ext cx="707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14:cNvPr>
              <p14:cNvContentPartPr/>
              <p14:nvPr/>
            </p14:nvContentPartPr>
            <p14:xfrm>
              <a:off x="9681501" y="5459499"/>
              <a:ext cx="47448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7861" y="5351859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14:cNvPr>
              <p14:cNvContentPartPr/>
              <p14:nvPr/>
            </p14:nvContentPartPr>
            <p14:xfrm>
              <a:off x="9538581" y="5942619"/>
              <a:ext cx="2464560" cy="37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81" y="5834619"/>
                <a:ext cx="25722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D0CFC-B3AF-4631-B081-9CE3D2DB4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1568782"/>
            <a:ext cx="7559987" cy="340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14:cNvPr>
              <p14:cNvContentPartPr/>
              <p14:nvPr/>
            </p14:nvContentPartPr>
            <p14:xfrm>
              <a:off x="2557259" y="4397317"/>
              <a:ext cx="3677400" cy="122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259" y="4288997"/>
                <a:ext cx="3785040" cy="3383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94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пагинацию.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B0F35C6-B5B3-27C6-26B5-AE8D08E4453A}"/>
              </a:ext>
            </a:extLst>
          </p:cNvPr>
          <p:cNvGrpSpPr/>
          <p:nvPr/>
        </p:nvGrpSpPr>
        <p:grpSpPr>
          <a:xfrm>
            <a:off x="299897" y="4870658"/>
            <a:ext cx="3727276" cy="1696627"/>
            <a:chOff x="5001306" y="4510826"/>
            <a:chExt cx="4185005" cy="216247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4B21786-6654-2C7A-17A2-2E4FE3F1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1306" y="4510826"/>
              <a:ext cx="4185005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14:cNvPr>
                <p14:cNvContentPartPr/>
                <p14:nvPr/>
              </p14:nvContentPartPr>
              <p14:xfrm>
                <a:off x="5168061" y="5207922"/>
                <a:ext cx="529560" cy="410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7424" y="5071122"/>
                  <a:ext cx="650429" cy="314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14:cNvPr>
                <p14:cNvContentPartPr/>
                <p14:nvPr/>
              </p14:nvContentPartPr>
              <p14:xfrm>
                <a:off x="5220981" y="6156882"/>
                <a:ext cx="3372840" cy="57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52" y="6023959"/>
                  <a:ext cx="3493703" cy="27116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C1CBC-690A-CC90-6678-ED6C1E3A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2668"/>
            <a:ext cx="8696178" cy="342959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A46ED44-53EB-471D-9DA4-A66B2DED60A6}"/>
              </a:ext>
            </a:extLst>
          </p:cNvPr>
          <p:cNvGrpSpPr/>
          <p:nvPr/>
        </p:nvGrpSpPr>
        <p:grpSpPr>
          <a:xfrm>
            <a:off x="4175689" y="5065064"/>
            <a:ext cx="7579651" cy="1508760"/>
            <a:chOff x="3890774" y="4836115"/>
            <a:chExt cx="7284087" cy="135699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D96FA7-50F1-C304-D6B5-1BDCCC63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774" y="4836115"/>
              <a:ext cx="7284087" cy="13569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14:cNvPr>
                <p14:cNvContentPartPr/>
                <p14:nvPr/>
              </p14:nvContentPartPr>
              <p14:xfrm>
                <a:off x="9011061" y="5061762"/>
                <a:ext cx="1719720" cy="950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59514" y="4964782"/>
                  <a:ext cx="1823159" cy="28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14:cNvPr>
                <p14:cNvContentPartPr/>
                <p14:nvPr/>
              </p14:nvContentPartPr>
              <p14:xfrm>
                <a:off x="4319901" y="5804082"/>
                <a:ext cx="2410560" cy="55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8355" y="5706882"/>
                  <a:ext cx="2513998" cy="249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14:cNvPr>
              <p14:cNvContentPartPr/>
              <p14:nvPr/>
            </p14:nvContentPartPr>
            <p14:xfrm>
              <a:off x="2773989" y="3988529"/>
              <a:ext cx="1848240" cy="684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0349" y="3880889"/>
                <a:ext cx="1955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14:cNvPr>
              <p14:cNvContentPartPr/>
              <p14:nvPr/>
            </p14:nvContentPartPr>
            <p14:xfrm>
              <a:off x="2782341" y="4318722"/>
              <a:ext cx="4388760" cy="5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341" y="4211082"/>
                <a:ext cx="449640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52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Подменим протокол.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BE320-7042-D421-C9D1-C6515D4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29"/>
            <a:ext cx="8135702" cy="346865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C24539-1AB1-4E87-4BEE-3596AC698E2A}"/>
              </a:ext>
            </a:extLst>
          </p:cNvPr>
          <p:cNvGrpSpPr/>
          <p:nvPr/>
        </p:nvGrpSpPr>
        <p:grpSpPr>
          <a:xfrm>
            <a:off x="136621" y="4879420"/>
            <a:ext cx="4097893" cy="1869017"/>
            <a:chOff x="5695043" y="4547622"/>
            <a:chExt cx="4367427" cy="2162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C18DCA2-69B0-8ABA-2C9B-68871C52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78"/>
            <a:stretch/>
          </p:blipFill>
          <p:spPr>
            <a:xfrm>
              <a:off x="5695043" y="4547622"/>
              <a:ext cx="4367427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14:cNvPr>
                <p14:cNvContentPartPr/>
                <p14:nvPr/>
              </p14:nvContentPartPr>
              <p14:xfrm>
                <a:off x="6916941" y="4823082"/>
                <a:ext cx="340560" cy="36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9733" y="4699358"/>
                  <a:ext cx="455360" cy="2838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C8FEC2A-54B6-6C80-12A2-7089E0F416F6}"/>
              </a:ext>
            </a:extLst>
          </p:cNvPr>
          <p:cNvGrpSpPr/>
          <p:nvPr/>
        </p:nvGrpSpPr>
        <p:grpSpPr>
          <a:xfrm>
            <a:off x="4492809" y="4936873"/>
            <a:ext cx="7285786" cy="1712356"/>
            <a:chOff x="4359400" y="4932742"/>
            <a:chExt cx="7580809" cy="167958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B20A81D-F73F-4AE3-0661-482A3C3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9400" y="4932742"/>
              <a:ext cx="7580809" cy="16795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14:cNvPr>
                <p14:cNvContentPartPr/>
                <p14:nvPr/>
              </p14:nvContentPartPr>
              <p14:xfrm>
                <a:off x="10322901" y="5100642"/>
                <a:ext cx="1403280" cy="133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9261" y="4992642"/>
                  <a:ext cx="151092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14:cNvPr>
              <p14:cNvContentPartPr/>
              <p14:nvPr/>
            </p14:nvContentPartPr>
            <p14:xfrm>
              <a:off x="2548701" y="4133322"/>
              <a:ext cx="2142360" cy="687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701" y="4025682"/>
                <a:ext cx="22500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19A9-E38E-53E2-10F8-0CFD7534BE75}"/>
              </a:ext>
            </a:extLst>
          </p:cNvPr>
          <p:cNvGrpSpPr/>
          <p:nvPr/>
        </p:nvGrpSpPr>
        <p:grpSpPr>
          <a:xfrm>
            <a:off x="8335618" y="3579323"/>
            <a:ext cx="3784664" cy="1107996"/>
            <a:chOff x="8335618" y="3260035"/>
            <a:chExt cx="3856382" cy="10404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2CBFC-D89A-3865-53F3-E56F808CF2D8}"/>
                </a:ext>
              </a:extLst>
            </p:cNvPr>
            <p:cNvSpPr txBox="1"/>
            <p:nvPr/>
          </p:nvSpPr>
          <p:spPr>
            <a:xfrm>
              <a:off x="8335618" y="3260035"/>
              <a:ext cx="3856382" cy="1040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/>
                <a:t>Использование незащищенного протокола? Очень странно! </a:t>
              </a:r>
            </a:p>
          </p:txBody>
        </p:sp>
        <p:pic>
          <p:nvPicPr>
            <p:cNvPr id="27" name="Picture 2" descr="🤔">
              <a:extLst>
                <a:ext uri="{FF2B5EF4-FFF2-40B4-BE49-F238E27FC236}">
                  <a16:creationId xmlns:a16="http://schemas.microsoft.com/office/drawing/2014/main" id="{CFA4AE1A-D685-BFF8-6D3E-97AB6A1D3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947" y="4026476"/>
              <a:ext cx="266700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14:cNvPr>
              <p14:cNvContentPartPr/>
              <p14:nvPr/>
            </p14:nvContentPartPr>
            <p14:xfrm>
              <a:off x="2623581" y="1456362"/>
              <a:ext cx="4099680" cy="810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581" y="1348722"/>
                <a:ext cx="420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14:cNvPr>
              <p14:cNvContentPartPr/>
              <p14:nvPr/>
            </p14:nvContentPartPr>
            <p14:xfrm>
              <a:off x="2650221" y="1664082"/>
              <a:ext cx="810000" cy="460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21" y="1556442"/>
                <a:ext cx="917640" cy="2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82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время отклика </a:t>
            </a:r>
            <a:r>
              <a:rPr lang="ru-RU" cap="none" dirty="0" err="1">
                <a:solidFill>
                  <a:schemeClr val="bg1"/>
                </a:solidFill>
              </a:rPr>
              <a:t>сниппетом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987D9-9C8A-9DC0-D1AA-2832EDF3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"/>
          <a:stretch/>
        </p:blipFill>
        <p:spPr>
          <a:xfrm>
            <a:off x="0" y="1524544"/>
            <a:ext cx="8759687" cy="354052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4DBC76E-A878-E6B5-7C69-D206771FAB81}"/>
              </a:ext>
            </a:extLst>
          </p:cNvPr>
          <p:cNvGrpSpPr/>
          <p:nvPr/>
        </p:nvGrpSpPr>
        <p:grpSpPr>
          <a:xfrm>
            <a:off x="113235" y="5125822"/>
            <a:ext cx="5284223" cy="1133775"/>
            <a:chOff x="113235" y="5125822"/>
            <a:chExt cx="6373114" cy="144800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123549F-4847-7580-2E41-0D824F27F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5" y="5125822"/>
              <a:ext cx="6373114" cy="144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14:cNvPr>
                <p14:cNvContentPartPr/>
                <p14:nvPr/>
              </p14:nvContentPartPr>
              <p14:xfrm>
                <a:off x="675621" y="6214482"/>
                <a:ext cx="4091040" cy="120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498" y="6076505"/>
                  <a:ext cx="4220852" cy="396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14:cNvPr>
                <p14:cNvContentPartPr/>
                <p14:nvPr/>
              </p14:nvContentPartPr>
              <p14:xfrm>
                <a:off x="4643661" y="5710419"/>
                <a:ext cx="344880" cy="579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589" y="5572419"/>
                  <a:ext cx="474590" cy="33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03CFE45-5389-7AB8-0549-395FC3AFD2E6}"/>
              </a:ext>
            </a:extLst>
          </p:cNvPr>
          <p:cNvGrpSpPr/>
          <p:nvPr/>
        </p:nvGrpSpPr>
        <p:grpSpPr>
          <a:xfrm>
            <a:off x="5107008" y="5869732"/>
            <a:ext cx="6971757" cy="871401"/>
            <a:chOff x="4189310" y="4987453"/>
            <a:chExt cx="8062659" cy="10745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A4D412B-6F5B-63CC-1256-F4E5328F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9310" y="4987453"/>
              <a:ext cx="8062659" cy="107451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14:cNvPr>
                <p14:cNvContentPartPr/>
                <p14:nvPr/>
              </p14:nvContentPartPr>
              <p14:xfrm>
                <a:off x="10631901" y="5082219"/>
                <a:ext cx="1586160" cy="56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9870" y="4949750"/>
                  <a:ext cx="1710638" cy="321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14:cNvPr>
                <p14:cNvContentPartPr/>
                <p14:nvPr/>
              </p14:nvContentPartPr>
              <p14:xfrm>
                <a:off x="4849941" y="5925339"/>
                <a:ext cx="1558800" cy="45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7489" y="5792618"/>
                  <a:ext cx="1683288" cy="311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14:cNvPr>
                <p14:cNvContentPartPr/>
                <p14:nvPr/>
              </p14:nvContentPartPr>
              <p14:xfrm>
                <a:off x="6140901" y="5108139"/>
                <a:ext cx="1074960" cy="738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78452" y="4975564"/>
                  <a:ext cx="1199442" cy="33850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822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«Поломаем» </a:t>
            </a:r>
            <a:r>
              <a:rPr lang="en-US" cap="none" dirty="0">
                <a:solidFill>
                  <a:schemeClr val="bg1"/>
                </a:solidFill>
              </a:rPr>
              <a:t>end-point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32F31-926C-18A3-7686-27C792F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86" y="4590262"/>
            <a:ext cx="6995510" cy="215509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9C0312-BD73-6A1C-3EDF-46EB3A4CEEB5}"/>
              </a:ext>
            </a:extLst>
          </p:cNvPr>
          <p:cNvGrpSpPr/>
          <p:nvPr/>
        </p:nvGrpSpPr>
        <p:grpSpPr>
          <a:xfrm>
            <a:off x="122041" y="4795142"/>
            <a:ext cx="4791744" cy="933580"/>
            <a:chOff x="122041" y="4795142"/>
            <a:chExt cx="4791744" cy="93358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AFE46E-CF36-2045-BDD7-C75103BF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1" y="4795142"/>
              <a:ext cx="4791744" cy="9335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14:cNvPr>
                <p14:cNvContentPartPr/>
                <p14:nvPr/>
              </p14:nvContentPartPr>
              <p14:xfrm>
                <a:off x="3445101" y="5075170"/>
                <a:ext cx="1130040" cy="277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1101" y="4967170"/>
                  <a:ext cx="12376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14:cNvPr>
              <p14:cNvContentPartPr/>
              <p14:nvPr/>
            </p14:nvContentPartPr>
            <p14:xfrm>
              <a:off x="10548261" y="4783842"/>
              <a:ext cx="124344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621" y="4675842"/>
                <a:ext cx="135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14:cNvPr>
              <p14:cNvContentPartPr/>
              <p14:nvPr/>
            </p14:nvContentPartPr>
            <p14:xfrm>
              <a:off x="5257701" y="5604642"/>
              <a:ext cx="5607000" cy="783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061" y="5497002"/>
                <a:ext cx="5714640" cy="99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F2733C-5780-4893-35C2-5F215FA6FD72}"/>
              </a:ext>
            </a:extLst>
          </p:cNvPr>
          <p:cNvSpPr txBox="1"/>
          <p:nvPr/>
        </p:nvSpPr>
        <p:spPr>
          <a:xfrm>
            <a:off x="8543859" y="3339259"/>
            <a:ext cx="324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это?! Такого быть не должно! Этого нет в документации! 😮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BEA2C4A-00F4-E6FE-868C-9DAA02D9A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95093"/>
            <a:ext cx="8150087" cy="3260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14:cNvPr>
              <p14:cNvContentPartPr/>
              <p14:nvPr/>
            </p14:nvContentPartPr>
            <p14:xfrm>
              <a:off x="2517381" y="3922002"/>
              <a:ext cx="1651680" cy="6732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3381" y="3814362"/>
                <a:ext cx="1759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14:cNvPr>
              <p14:cNvContentPartPr/>
              <p14:nvPr/>
            </p14:nvContentPartPr>
            <p14:xfrm>
              <a:off x="2504421" y="4160682"/>
              <a:ext cx="4159440" cy="417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0421" y="4052682"/>
                <a:ext cx="426708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46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611395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Перейдем к методу </a:t>
            </a:r>
            <a:r>
              <a:rPr lang="en-US" cap="none" dirty="0">
                <a:solidFill>
                  <a:schemeClr val="bg1"/>
                </a:solidFill>
              </a:rPr>
              <a:t>POST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A3CC9E-59A5-FFFE-7E76-09277DA0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3"/>
            <a:ext cx="7924800" cy="33982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E7B4B-44BC-1005-4A26-CD577140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" y="4718930"/>
            <a:ext cx="3645683" cy="205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14:cNvPr>
              <p14:cNvContentPartPr/>
              <p14:nvPr/>
            </p14:nvContentPartPr>
            <p14:xfrm>
              <a:off x="331101" y="5287122"/>
              <a:ext cx="37512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01" y="5179122"/>
                <a:ext cx="482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14:cNvPr>
              <p14:cNvContentPartPr/>
              <p14:nvPr/>
            </p14:nvContentPartPr>
            <p14:xfrm>
              <a:off x="383661" y="6069042"/>
              <a:ext cx="3181320" cy="67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1" y="5961042"/>
                <a:ext cx="3288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14:cNvPr>
              <p14:cNvContentPartPr/>
              <p14:nvPr/>
            </p14:nvContentPartPr>
            <p14:xfrm>
              <a:off x="251541" y="6280362"/>
              <a:ext cx="3449160" cy="54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541" y="6172362"/>
                <a:ext cx="3556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14:cNvPr>
              <p14:cNvContentPartPr/>
              <p14:nvPr/>
            </p14:nvContentPartPr>
            <p14:xfrm>
              <a:off x="344061" y="6571602"/>
              <a:ext cx="2832840" cy="280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421" y="6463962"/>
                <a:ext cx="2940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14:cNvPr>
              <p14:cNvContentPartPr/>
              <p14:nvPr/>
            </p14:nvContentPartPr>
            <p14:xfrm>
              <a:off x="2212821" y="4306482"/>
              <a:ext cx="11696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9181" y="4198482"/>
                <a:ext cx="12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14:cNvPr>
              <p14:cNvContentPartPr/>
              <p14:nvPr/>
            </p14:nvContentPartPr>
            <p14:xfrm>
              <a:off x="2252421" y="4054842"/>
              <a:ext cx="1113120" cy="136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8421" y="3947202"/>
                <a:ext cx="122076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386868-D597-8172-8A32-A3962441C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5286" y="4762145"/>
            <a:ext cx="7779028" cy="2069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14:cNvPr>
              <p14:cNvContentPartPr/>
              <p14:nvPr/>
            </p14:nvContentPartPr>
            <p14:xfrm>
              <a:off x="9633861" y="4928922"/>
              <a:ext cx="1293480" cy="140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9861" y="4820922"/>
                <a:ext cx="1401120" cy="2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33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«Запутаем» сервер некорректными координатами.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62EA5-B377-BA5D-35D6-F4C85633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83"/>
            <a:ext cx="7784653" cy="31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14:cNvPr>
              <p14:cNvContentPartPr/>
              <p14:nvPr/>
            </p14:nvContentPartPr>
            <p14:xfrm>
              <a:off x="2172861" y="4134042"/>
              <a:ext cx="1524960" cy="45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861" y="4026042"/>
                <a:ext cx="163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14:cNvPr>
              <p14:cNvContentPartPr/>
              <p14:nvPr/>
            </p14:nvContentPartPr>
            <p14:xfrm>
              <a:off x="2146221" y="4425642"/>
              <a:ext cx="1045080" cy="140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81" y="4317642"/>
                <a:ext cx="11527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FE259EC-EAB9-B29E-5B25-3D4F8A4F8B8A}"/>
              </a:ext>
            </a:extLst>
          </p:cNvPr>
          <p:cNvGrpSpPr/>
          <p:nvPr/>
        </p:nvGrpSpPr>
        <p:grpSpPr>
          <a:xfrm>
            <a:off x="202844" y="4896452"/>
            <a:ext cx="3224143" cy="1916016"/>
            <a:chOff x="3627231" y="3452662"/>
            <a:chExt cx="4486901" cy="276263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A9E81AB-2D53-5274-9E58-98614FAC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7231" y="3452662"/>
              <a:ext cx="4486901" cy="27626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14:cNvPr>
                <p14:cNvContentPartPr/>
                <p14:nvPr/>
              </p14:nvContentPartPr>
              <p14:xfrm>
                <a:off x="3802941" y="5022162"/>
                <a:ext cx="3785040" cy="93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292" y="4867024"/>
                  <a:ext cx="3934838" cy="403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14:cNvPr>
                <p14:cNvContentPartPr/>
                <p14:nvPr/>
              </p14:nvContentPartPr>
              <p14:xfrm>
                <a:off x="3789621" y="5327442"/>
                <a:ext cx="3861720" cy="403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4471" y="5172365"/>
                  <a:ext cx="4011519" cy="3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14:cNvPr>
                <p14:cNvContentPartPr/>
                <p14:nvPr/>
              </p14:nvContentPartPr>
              <p14:xfrm>
                <a:off x="3789621" y="4160682"/>
                <a:ext cx="5025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537" y="4052682"/>
                  <a:ext cx="652227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EFAED3-1FA6-3F01-B7A8-38599146E5ED}"/>
              </a:ext>
            </a:extLst>
          </p:cNvPr>
          <p:cNvGrpSpPr/>
          <p:nvPr/>
        </p:nvGrpSpPr>
        <p:grpSpPr>
          <a:xfrm>
            <a:off x="5295695" y="4905643"/>
            <a:ext cx="6896305" cy="1916016"/>
            <a:chOff x="4591129" y="4858421"/>
            <a:chExt cx="7398027" cy="199207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0B3D743-33DA-FB30-B0EF-C0CBC39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1129" y="4858421"/>
              <a:ext cx="7398027" cy="19920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14:cNvPr>
                <p14:cNvContentPartPr/>
                <p14:nvPr/>
              </p14:nvContentPartPr>
              <p14:xfrm>
                <a:off x="9832581" y="5009202"/>
                <a:ext cx="1411200" cy="277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4650" y="4896824"/>
                  <a:ext cx="1526676" cy="25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14:cNvPr>
                <p14:cNvContentPartPr/>
                <p14:nvPr/>
              </p14:nvContentPartPr>
              <p14:xfrm>
                <a:off x="5287221" y="5736762"/>
                <a:ext cx="1182600" cy="280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9307" y="5624816"/>
                  <a:ext cx="1298042" cy="2523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C2B93D-5BA9-0555-E0FA-EC44B768F922}"/>
              </a:ext>
            </a:extLst>
          </p:cNvPr>
          <p:cNvSpPr txBox="1"/>
          <p:nvPr/>
        </p:nvSpPr>
        <p:spPr>
          <a:xfrm>
            <a:off x="8216843" y="2888974"/>
            <a:ext cx="36045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Неоднозначная ситуация. С одной стороны, в </a:t>
            </a:r>
            <a:r>
              <a:rPr lang="en-US" sz="2200" dirty="0"/>
              <a:t>Response Body </a:t>
            </a:r>
            <a:r>
              <a:rPr lang="ru-RU" sz="2200" dirty="0"/>
              <a:t>–</a:t>
            </a:r>
            <a:r>
              <a:rPr lang="en-US" sz="2200" dirty="0"/>
              <a:t> status </a:t>
            </a:r>
            <a:r>
              <a:rPr lang="ru-RU" sz="2200" dirty="0"/>
              <a:t>«</a:t>
            </a:r>
            <a:r>
              <a:rPr lang="en-US" sz="2200" dirty="0"/>
              <a:t>error</a:t>
            </a:r>
            <a:r>
              <a:rPr lang="ru-RU" sz="2200" dirty="0"/>
              <a:t>»</a:t>
            </a:r>
            <a:r>
              <a:rPr lang="en-US" sz="2200" dirty="0"/>
              <a:t>. </a:t>
            </a:r>
            <a:r>
              <a:rPr lang="ru-RU" sz="2200" dirty="0"/>
              <a:t>С другой стороны – Код 200 ОК.  Почему так? </a:t>
            </a:r>
          </a:p>
        </p:txBody>
      </p:sp>
      <p:pic>
        <p:nvPicPr>
          <p:cNvPr id="45" name="Picture 2" descr="🤔">
            <a:extLst>
              <a:ext uri="{FF2B5EF4-FFF2-40B4-BE49-F238E27FC236}">
                <a16:creationId xmlns:a16="http://schemas.microsoft.com/office/drawing/2014/main" id="{F566829F-7834-973D-6C33-A1D87627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23" y="432961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14:cNvPr>
              <p14:cNvContentPartPr/>
              <p14:nvPr/>
            </p14:nvContentPartPr>
            <p14:xfrm>
              <a:off x="2172861" y="1717731"/>
              <a:ext cx="4555080" cy="12060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8861" y="1610091"/>
                <a:ext cx="4662720" cy="3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33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Обо мне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9FDE8-8D1C-9386-72E4-66CAD0DE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6" t="15652" r="7826"/>
          <a:stretch/>
        </p:blipFill>
        <p:spPr>
          <a:xfrm>
            <a:off x="221975" y="1953957"/>
            <a:ext cx="2478157" cy="24781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742B9-685F-ACB9-98AC-0B92DB9CFEEF}"/>
              </a:ext>
            </a:extLst>
          </p:cNvPr>
          <p:cNvSpPr txBox="1"/>
          <p:nvPr/>
        </p:nvSpPr>
        <p:spPr>
          <a:xfrm>
            <a:off x="2958548" y="1839638"/>
            <a:ext cx="901147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Приветствую всех!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Я Антон, мне 37 лет, я из города-героя Волгограда.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Учился в Волгоградском государственном техническом университете, специальность - информационные системы в экономике, к.э.н.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Работал в органах государственной власти,  последние годы работаю в сфере экономики и управления в ЖКХ.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5B7D-189F-5782-8E22-8247D0440702}"/>
              </a:ext>
            </a:extLst>
          </p:cNvPr>
          <p:cNvSpPr txBox="1"/>
          <p:nvPr/>
        </p:nvSpPr>
        <p:spPr>
          <a:xfrm>
            <a:off x="2923238" y="4204544"/>
            <a:ext cx="91075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Почему я решил «войти в АйТи» 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Много лет назад у меня была возможность пойти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IT,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но я выбрал другой путь. Пора уже воплотить давнюю мечту в жизнь!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Обучение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дает мне возможность комплексно освоить технологии и инструменты из смежных направлений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IT.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Мой опыт работы в некоторой степени связан с обеспечением качества бизнес-процессов, документов и финансовых данных, поэтому для меня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это оптимальный выбор возможности старта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E336544-F59A-B457-0CCB-205B7919F225}"/>
              </a:ext>
            </a:extLst>
          </p:cNvPr>
          <p:cNvGrpSpPr/>
          <p:nvPr/>
        </p:nvGrpSpPr>
        <p:grpSpPr>
          <a:xfrm>
            <a:off x="438977" y="4587598"/>
            <a:ext cx="2423493" cy="1585049"/>
            <a:chOff x="438977" y="4587598"/>
            <a:chExt cx="2423493" cy="1585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CDDD2-F609-9D89-5FAC-1C1A86F524D9}"/>
                </a:ext>
              </a:extLst>
            </p:cNvPr>
            <p:cNvSpPr txBox="1"/>
            <p:nvPr/>
          </p:nvSpPr>
          <p:spPr>
            <a:xfrm>
              <a:off x="742122" y="4587598"/>
              <a:ext cx="2120348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7-903-316-3862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a.zyabkin@mail.ru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@a_zyabkin</a:t>
              </a:r>
            </a:p>
            <a:p>
              <a:endParaRPr lang="ru-RU" dirty="0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B96E26DF-3FC1-3E15-D9A6-0AB8774A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81" y="4675996"/>
              <a:ext cx="183108" cy="187313"/>
            </a:xfrm>
            <a:prstGeom prst="rect">
              <a:avLst/>
            </a:prstGeom>
          </p:spPr>
        </p:pic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B02BA12C-0341-FE8F-65B7-32FDCE280C54}"/>
                </a:ext>
              </a:extLst>
            </p:cNvPr>
            <p:cNvGrpSpPr/>
            <p:nvPr/>
          </p:nvGrpSpPr>
          <p:grpSpPr>
            <a:xfrm>
              <a:off x="438977" y="5103452"/>
              <a:ext cx="323546" cy="701911"/>
              <a:chOff x="438977" y="5103452"/>
              <a:chExt cx="323546" cy="701911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14F3BE33-4837-A76C-E508-0CFD1DB9B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763" y="5103452"/>
                <a:ext cx="221975" cy="222881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2EACD7C9-31D6-4BBA-E189-4790234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977" y="5481817"/>
                <a:ext cx="323546" cy="3235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01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«Обманем» сервер отрицательным числом.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11BFD-E516-9FF1-1D5D-DAD2D183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63"/>
            <a:ext cx="8083826" cy="326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14:cNvPr>
              <p14:cNvContentPartPr/>
              <p14:nvPr/>
            </p14:nvContentPartPr>
            <p14:xfrm>
              <a:off x="2145681" y="4147660"/>
              <a:ext cx="1769400" cy="25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41" y="4039660"/>
                <a:ext cx="1877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14:cNvPr>
              <p14:cNvContentPartPr/>
              <p14:nvPr/>
            </p14:nvContentPartPr>
            <p14:xfrm>
              <a:off x="2305435" y="4464877"/>
              <a:ext cx="1190160" cy="27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435" y="4357237"/>
                <a:ext cx="12978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EBF8B3-750F-D243-EF68-A2445F839BFA}"/>
              </a:ext>
            </a:extLst>
          </p:cNvPr>
          <p:cNvGrpSpPr/>
          <p:nvPr/>
        </p:nvGrpSpPr>
        <p:grpSpPr>
          <a:xfrm>
            <a:off x="156046" y="4850017"/>
            <a:ext cx="3339549" cy="1841033"/>
            <a:chOff x="156046" y="4850017"/>
            <a:chExt cx="3339549" cy="184103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24B44F-2EBE-4863-C3C3-79EEF9B9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046" y="4850017"/>
              <a:ext cx="3339549" cy="18410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14:cNvPr>
                <p14:cNvContentPartPr/>
                <p14:nvPr/>
              </p14:nvContentPartPr>
              <p14:xfrm>
                <a:off x="251541" y="5366682"/>
                <a:ext cx="3837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41" y="5258682"/>
                  <a:ext cx="49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14:cNvPr>
                <p14:cNvContentPartPr/>
                <p14:nvPr/>
              </p14:nvContentPartPr>
              <p14:xfrm>
                <a:off x="277821" y="6505002"/>
                <a:ext cx="2490480" cy="42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81" y="6397362"/>
                  <a:ext cx="2598120" cy="25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01E060-8DFB-3D20-03A6-BCA86CE4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270" y="4879109"/>
            <a:ext cx="7090388" cy="197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14:cNvPr>
              <p14:cNvContentPartPr/>
              <p14:nvPr/>
            </p14:nvContentPartPr>
            <p14:xfrm>
              <a:off x="9686781" y="5020722"/>
              <a:ext cx="1318680" cy="68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3141" y="4912722"/>
                <a:ext cx="1426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14:cNvPr>
              <p14:cNvContentPartPr/>
              <p14:nvPr/>
            </p14:nvContentPartPr>
            <p14:xfrm>
              <a:off x="5393421" y="5737842"/>
              <a:ext cx="125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9421" y="5629842"/>
                <a:ext cx="1364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FC01CE8-6046-B3EB-FB9C-6C5036EB8912}"/>
              </a:ext>
            </a:extLst>
          </p:cNvPr>
          <p:cNvSpPr txBox="1"/>
          <p:nvPr/>
        </p:nvSpPr>
        <p:spPr>
          <a:xfrm>
            <a:off x="8263912" y="3593662"/>
            <a:ext cx="356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Не, ну это никуда не годится! Это вообще как понимать? 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14:cNvPr>
              <p14:cNvContentPartPr/>
              <p14:nvPr/>
            </p14:nvContentPartPr>
            <p14:xfrm>
              <a:off x="2385261" y="1709442"/>
              <a:ext cx="3863880" cy="806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1261" y="1601442"/>
                <a:ext cx="3971520" cy="2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44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44" y="297428"/>
            <a:ext cx="1034333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Итоги функционального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в </a:t>
            </a:r>
            <a:r>
              <a:rPr lang="en-US" sz="3200" cap="none" dirty="0">
                <a:solidFill>
                  <a:schemeClr val="bg1"/>
                </a:solidFill>
              </a:rPr>
              <a:t>Postman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https://github.com/1ProtonDecay/Postman-collection.git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5F42-F3F0-9F5B-5933-5E28ED4F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30" y="1650252"/>
            <a:ext cx="10343339" cy="53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r>
              <a:rPr lang="ru-RU" cap="none" dirty="0">
                <a:solidFill>
                  <a:schemeClr val="bg1"/>
                </a:solidFill>
              </a:rPr>
              <a:t> </a:t>
            </a: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https://app.qase.io/public/report/86fdc16da69ce1a08b6b6acc3626e57c22aedd37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27EFB-306F-DD98-7051-BC2F7B4A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416424"/>
            <a:ext cx="12192000" cy="56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r>
              <a:rPr lang="ru-RU" sz="20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8F1122-5081-5AC7-BB85-D11C967C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951143-8719-4D8F-CB65-F4031ED0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69158" cy="3905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0FE62-985A-4C91-CE3D-33934761114F}"/>
              </a:ext>
            </a:extLst>
          </p:cNvPr>
          <p:cNvSpPr txBox="1"/>
          <p:nvPr/>
        </p:nvSpPr>
        <p:spPr>
          <a:xfrm>
            <a:off x="119269" y="5792202"/>
            <a:ext cx="12072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Я тестирую не учебные, а реальные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поэтому, чтобы не причинить вреда серверу и не заработать себе проблем, я установил очень «мягкие» параметры нагрузки 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Apache JMeter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Просто чтобы продемонстрировать факт проведения испытаний. 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еще. В этом блоке испытаний неизвестны какие-либо характеристики сервера и сетевой инфраструктуры разработчиков. Поэтому оценить нагрузочное тестирование я могу лишь в статусе «как есть».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14:cNvPr>
              <p14:cNvContentPartPr/>
              <p14:nvPr/>
            </p14:nvContentPartPr>
            <p14:xfrm>
              <a:off x="2902221" y="4928202"/>
              <a:ext cx="4835520" cy="1342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221" y="4820562"/>
                <a:ext cx="4943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14:cNvPr>
              <p14:cNvContentPartPr/>
              <p14:nvPr/>
            </p14:nvContentPartPr>
            <p14:xfrm>
              <a:off x="2875581" y="5220882"/>
              <a:ext cx="471240" cy="1332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1581" y="5113242"/>
                <a:ext cx="578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14:cNvPr>
              <p14:cNvContentPartPr/>
              <p14:nvPr/>
            </p14:nvContentPartPr>
            <p14:xfrm>
              <a:off x="2981061" y="5498442"/>
              <a:ext cx="4653360" cy="295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7421" y="5390442"/>
                <a:ext cx="476100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19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989081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Разбор нагрузочных тестов. Визуализируем результаты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7DA53A-1B75-0B7D-975A-17B079B6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3936620"/>
            <a:ext cx="10963835" cy="29213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9B8A32-F01B-68D5-66D0-AC8862BF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" y="1570616"/>
            <a:ext cx="6070754" cy="23660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33968BE-59B1-3EFA-4B72-73106859E779}"/>
                  </a:ext>
                </a:extLst>
              </p14:cNvPr>
              <p14:cNvContentPartPr/>
              <p14:nvPr/>
            </p14:nvContentPartPr>
            <p14:xfrm>
              <a:off x="143301" y="1695339"/>
              <a:ext cx="1184760" cy="2595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33968BE-59B1-3EFA-4B72-73106859E7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01" y="1587339"/>
                <a:ext cx="12924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1616E3E-798C-65A5-A331-34CF586ED786}"/>
                  </a:ext>
                </a:extLst>
              </p14:cNvPr>
              <p14:cNvContentPartPr/>
              <p14:nvPr/>
            </p14:nvContentPartPr>
            <p14:xfrm>
              <a:off x="275061" y="1670859"/>
              <a:ext cx="1051920" cy="11412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1616E3E-798C-65A5-A331-34CF586ED7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421" y="1563219"/>
                <a:ext cx="11595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66464675-4FC6-5466-E8E2-1EDD423B1B28}"/>
                  </a:ext>
                </a:extLst>
              </p14:cNvPr>
              <p14:cNvContentPartPr/>
              <p14:nvPr/>
            </p14:nvContentPartPr>
            <p14:xfrm>
              <a:off x="690141" y="1783899"/>
              <a:ext cx="360" cy="36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66464675-4FC6-5466-E8E2-1EDD423B1B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141" y="16758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A78A591-BB29-6DE2-2BC4-494472DE755B}"/>
                  </a:ext>
                </a:extLst>
              </p14:cNvPr>
              <p14:cNvContentPartPr/>
              <p14:nvPr/>
            </p14:nvContentPartPr>
            <p14:xfrm>
              <a:off x="-54339" y="1549899"/>
              <a:ext cx="1293120" cy="351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A78A591-BB29-6DE2-2BC4-494472DE75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1979" y="1532259"/>
                <a:ext cx="13287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1534B920-1C9F-2396-E512-DB1D62D30D3B}"/>
                  </a:ext>
                </a:extLst>
              </p14:cNvPr>
              <p14:cNvContentPartPr/>
              <p14:nvPr/>
            </p14:nvContentPartPr>
            <p14:xfrm>
              <a:off x="1289181" y="5744619"/>
              <a:ext cx="1114920" cy="32544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1534B920-1C9F-2396-E512-DB1D62D30D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1181" y="5726979"/>
                <a:ext cx="11505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1B8A388-B9AC-8CBC-291B-57F2437BEE81}"/>
                  </a:ext>
                </a:extLst>
              </p14:cNvPr>
              <p14:cNvContentPartPr/>
              <p14:nvPr/>
            </p14:nvContentPartPr>
            <p14:xfrm>
              <a:off x="11061021" y="5798619"/>
              <a:ext cx="1078920" cy="40680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1B8A388-B9AC-8CBC-291B-57F2437BEE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43381" y="5780619"/>
                <a:ext cx="1114560" cy="44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3BFFEAC-FAB9-597C-0354-03E06BCFFDC0}"/>
              </a:ext>
            </a:extLst>
          </p:cNvPr>
          <p:cNvGrpSpPr/>
          <p:nvPr/>
        </p:nvGrpSpPr>
        <p:grpSpPr>
          <a:xfrm>
            <a:off x="2813061" y="1817739"/>
            <a:ext cx="3758760" cy="3051000"/>
            <a:chOff x="2813061" y="1817739"/>
            <a:chExt cx="3758760" cy="30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01AA4E21-D9C3-5DC0-013A-E53437E78470}"/>
                    </a:ext>
                  </a:extLst>
                </p14:cNvPr>
                <p14:cNvContentPartPr/>
                <p14:nvPr/>
              </p14:nvContentPartPr>
              <p14:xfrm>
                <a:off x="2813061" y="1817739"/>
                <a:ext cx="1616040" cy="88092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01AA4E21-D9C3-5DC0-013A-E53437E784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421" y="1800099"/>
                  <a:ext cx="165168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02EF9ED-BC35-3456-35E4-B9ECBCC1710E}"/>
                    </a:ext>
                  </a:extLst>
                </p14:cNvPr>
                <p14:cNvContentPartPr/>
                <p14:nvPr/>
              </p14:nvContentPartPr>
              <p14:xfrm>
                <a:off x="5852901" y="4266099"/>
                <a:ext cx="718920" cy="60264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02EF9ED-BC35-3456-35E4-B9ECBCC171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35261" y="4248099"/>
                  <a:ext cx="7545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3BBCA2DF-784F-068C-7A9F-BA5FD0E7FB9C}"/>
                    </a:ext>
                  </a:extLst>
                </p14:cNvPr>
                <p14:cNvContentPartPr/>
                <p14:nvPr/>
              </p14:nvContentPartPr>
              <p14:xfrm>
                <a:off x="4508301" y="2743299"/>
                <a:ext cx="1632600" cy="154224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3BBCA2DF-784F-068C-7A9F-BA5FD0E7FB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0661" y="2725659"/>
                  <a:ext cx="1668240" cy="1577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EC73207-67B4-B98D-F614-3F19C4FAA539}"/>
              </a:ext>
            </a:extLst>
          </p:cNvPr>
          <p:cNvSpPr txBox="1"/>
          <p:nvPr/>
        </p:nvSpPr>
        <p:spPr>
          <a:xfrm>
            <a:off x="6902975" y="2258199"/>
            <a:ext cx="469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 ростом </a:t>
            </a:r>
            <a:r>
              <a:rPr lang="en-US" dirty="0"/>
              <a:t>VU (</a:t>
            </a:r>
            <a:r>
              <a:rPr lang="ru-RU" dirty="0"/>
              <a:t>виртуальных пользователей) пропускная способность </a:t>
            </a:r>
            <a:r>
              <a:rPr lang="en-US" dirty="0"/>
              <a:t>(Throughput)</a:t>
            </a:r>
            <a:r>
              <a:rPr lang="ru-RU" dirty="0"/>
              <a:t> и время отклика (</a:t>
            </a:r>
            <a:r>
              <a:rPr lang="en-US" dirty="0"/>
              <a:t>Response Times</a:t>
            </a:r>
            <a:r>
              <a:rPr lang="ru-RU" dirty="0"/>
              <a:t>) практически не колеблются.</a:t>
            </a:r>
          </a:p>
        </p:txBody>
      </p:sp>
    </p:spTree>
    <p:extLst>
      <p:ext uri="{BB962C8B-B14F-4D97-AF65-F5344CB8AC3E}">
        <p14:creationId xmlns:p14="http://schemas.microsoft.com/office/powerpoint/2010/main" val="72254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3FD74F-0DBC-2F51-49F2-D766DFC8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4304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14:cNvPr>
              <p14:cNvContentPartPr/>
              <p14:nvPr/>
            </p14:nvContentPartPr>
            <p14:xfrm>
              <a:off x="2954781" y="5909922"/>
              <a:ext cx="4471200" cy="54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0781" y="5802282"/>
                <a:ext cx="4578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14:cNvPr>
              <p14:cNvContentPartPr/>
              <p14:nvPr/>
            </p14:nvContentPartPr>
            <p14:xfrm>
              <a:off x="2994741" y="5418882"/>
              <a:ext cx="4882320" cy="79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0741" y="5311242"/>
                <a:ext cx="4989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14:cNvPr>
              <p14:cNvContentPartPr/>
              <p14:nvPr/>
            </p14:nvContentPartPr>
            <p14:xfrm>
              <a:off x="2954781" y="5633442"/>
              <a:ext cx="450360" cy="385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781" y="5525442"/>
                <a:ext cx="5580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14:cNvPr>
              <p14:cNvContentPartPr/>
              <p14:nvPr/>
            </p14:nvContentPartPr>
            <p14:xfrm>
              <a:off x="9497061" y="4889682"/>
              <a:ext cx="2388240" cy="403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43061" y="4782042"/>
                <a:ext cx="2495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14:cNvPr>
              <p14:cNvContentPartPr/>
              <p14:nvPr/>
            </p14:nvContentPartPr>
            <p14:xfrm>
              <a:off x="9461421" y="5114682"/>
              <a:ext cx="2138040" cy="1198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7781" y="5007042"/>
                <a:ext cx="22456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14:cNvPr>
              <p14:cNvContentPartPr/>
              <p14:nvPr/>
            </p14:nvContentPartPr>
            <p14:xfrm>
              <a:off x="9594261" y="5312682"/>
              <a:ext cx="2203920" cy="792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0261" y="5204682"/>
                <a:ext cx="2311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14:cNvPr>
              <p14:cNvContentPartPr/>
              <p14:nvPr/>
            </p14:nvContentPartPr>
            <p14:xfrm>
              <a:off x="9421821" y="5605002"/>
              <a:ext cx="2229840" cy="54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8181" y="5497362"/>
                <a:ext cx="23374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903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ABE44-8041-7665-0AD3-F216A675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96000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5FA2B53-BED6-C436-343D-3FAF820E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4" y="1792936"/>
            <a:ext cx="6116916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02F7-37EA-28F1-EEBD-D0B8B7D851FE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Ожидаемая динамика нагрузочного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DBE13-3AB2-7211-E069-4847C461DB9B}"/>
              </a:ext>
            </a:extLst>
          </p:cNvPr>
          <p:cNvSpPr txBox="1"/>
          <p:nvPr/>
        </p:nvSpPr>
        <p:spPr>
          <a:xfrm>
            <a:off x="6096000" y="5557728"/>
            <a:ext cx="609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Фактическая динамика реакции сервера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14:cNvPr>
              <p14:cNvContentPartPr/>
              <p14:nvPr/>
            </p14:nvContentPartPr>
            <p14:xfrm>
              <a:off x="6382821" y="1882539"/>
              <a:ext cx="978120" cy="54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821" y="1774539"/>
                <a:ext cx="1085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14:cNvPr>
              <p14:cNvContentPartPr/>
              <p14:nvPr/>
            </p14:nvContentPartPr>
            <p14:xfrm>
              <a:off x="6248541" y="3101859"/>
              <a:ext cx="155160" cy="147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4541" y="2993859"/>
                <a:ext cx="262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14:cNvPr>
              <p14:cNvContentPartPr/>
              <p14:nvPr/>
            </p14:nvContentPartPr>
            <p14:xfrm>
              <a:off x="286941" y="1873539"/>
              <a:ext cx="913680" cy="36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941" y="1765539"/>
                <a:ext cx="1021320" cy="2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34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1A066-48AC-4BD3-7CA7-40B5A54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1144" cy="3694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14:cNvPr>
              <p14:cNvContentPartPr/>
              <p14:nvPr/>
            </p14:nvContentPartPr>
            <p14:xfrm>
              <a:off x="2782341" y="4717602"/>
              <a:ext cx="465264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341" y="4609602"/>
                <a:ext cx="476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14:cNvPr>
              <p14:cNvContentPartPr/>
              <p14:nvPr/>
            </p14:nvContentPartPr>
            <p14:xfrm>
              <a:off x="2689821" y="4823082"/>
              <a:ext cx="446040" cy="27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821" y="4715442"/>
                <a:ext cx="5536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14:cNvPr>
              <p14:cNvContentPartPr/>
              <p14:nvPr/>
            </p14:nvContentPartPr>
            <p14:xfrm>
              <a:off x="2703141" y="5181282"/>
              <a:ext cx="3479400" cy="2001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9501" y="5073642"/>
                <a:ext cx="35870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14:cNvPr>
              <p14:cNvContentPartPr/>
              <p14:nvPr/>
            </p14:nvContentPartPr>
            <p14:xfrm>
              <a:off x="4332861" y="5048802"/>
              <a:ext cx="2910960" cy="107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9221" y="4940802"/>
                <a:ext cx="3018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14:cNvPr>
              <p14:cNvContentPartPr/>
              <p14:nvPr/>
            </p14:nvContentPartPr>
            <p14:xfrm>
              <a:off x="9037701" y="4397922"/>
              <a:ext cx="2813040" cy="55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4061" y="4290282"/>
                <a:ext cx="2920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14:cNvPr>
              <p14:cNvContentPartPr/>
              <p14:nvPr/>
            </p14:nvContentPartPr>
            <p14:xfrm>
              <a:off x="9090981" y="4571802"/>
              <a:ext cx="2739600" cy="1468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6981" y="4463802"/>
                <a:ext cx="2847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14:cNvPr>
              <p14:cNvContentPartPr/>
              <p14:nvPr/>
            </p14:nvContentPartPr>
            <p14:xfrm>
              <a:off x="9169821" y="4864122"/>
              <a:ext cx="2785320" cy="18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16181" y="4756122"/>
                <a:ext cx="2892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14:cNvPr>
              <p14:cNvContentPartPr/>
              <p14:nvPr/>
            </p14:nvContentPartPr>
            <p14:xfrm>
              <a:off x="9050661" y="4995882"/>
              <a:ext cx="1373400" cy="40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021" y="4887882"/>
                <a:ext cx="148104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53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7BBF2D-C060-046D-9810-32AFAA9E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9515"/>
            <a:ext cx="8375374" cy="51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0618-0FB3-22B1-072E-3535D1BCA109}"/>
              </a:ext>
            </a:extLst>
          </p:cNvPr>
          <p:cNvSpPr txBox="1"/>
          <p:nvPr/>
        </p:nvSpPr>
        <p:spPr>
          <a:xfrm>
            <a:off x="8613913" y="1966389"/>
            <a:ext cx="3392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Сценарий</a:t>
            </a:r>
          </a:p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нагрузочного теста с дискретной динамикой роста нагрузки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14:cNvPr>
              <p14:cNvContentPartPr/>
              <p14:nvPr/>
            </p14:nvContentPartPr>
            <p14:xfrm>
              <a:off x="376221" y="1810539"/>
              <a:ext cx="1201320" cy="367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221" y="1702539"/>
                <a:ext cx="1308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14:cNvPr>
              <p14:cNvContentPartPr/>
              <p14:nvPr/>
            </p14:nvContentPartPr>
            <p14:xfrm>
              <a:off x="124941" y="3898899"/>
              <a:ext cx="1112400" cy="295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41" y="3791259"/>
                <a:ext cx="122004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65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54F3-9F98-A8E2-F16C-9EF5F9BA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" t="25318" r="407" b="13405"/>
          <a:stretch/>
        </p:blipFill>
        <p:spPr>
          <a:xfrm>
            <a:off x="421609" y="1292460"/>
            <a:ext cx="11348781" cy="763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F2D48-922A-ADB4-AD0A-FA8A3BF88294}"/>
              </a:ext>
            </a:extLst>
          </p:cNvPr>
          <p:cNvSpPr txBox="1"/>
          <p:nvPr/>
        </p:nvSpPr>
        <p:spPr>
          <a:xfrm>
            <a:off x="0" y="4801984"/>
            <a:ext cx="121113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3600" indent="183600" algn="ctr"/>
            <a:r>
              <a:rPr lang="ru-RU" sz="15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Причина выбора данного объекта исследования</a:t>
            </a:r>
            <a:r>
              <a:rPr lang="ru-RU" sz="15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еб-портал «Цифровой Петербург» на момент подготовки данной работы находится на стадии наполнения контентом и цифровыми сервисами, отсюда очевиден потенциал поиска дефектов как на 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фронтенде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так и на бэкенде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нтересный набор открытых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(64 сервиса) с документацией в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 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тестирования, относительно простая процедура авторизации в роли разработчика-тестировщика.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ичный исследовательский интерес автора к информационным технологиям в сфере G2C (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government-to-citizens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государство для граждан)</a:t>
            </a:r>
          </a:p>
          <a:p>
            <a:pPr marL="183600" indent="183600">
              <a:buFont typeface="Arial" panose="020B0604020202020204" pitchFamily="34" charset="0"/>
              <a:buChar char="•"/>
            </a:pPr>
            <a:r>
              <a:rPr lang="ru-RU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Очень интересен Петербург, я еще не бывал там!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egoe UI Emoji" panose="020B0502040204020203" pitchFamily="34" charset="0"/>
              </a:rPr>
              <a:t>😊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76942-C46B-A3F2-0A55-39087373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9" y="2056017"/>
            <a:ext cx="11348781" cy="27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D3814-53A6-C118-6ADA-AACA60B0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2442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257B30-0DA3-013B-6605-C958B5F8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65" y="1792936"/>
            <a:ext cx="597675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82108-5F31-6E13-45D9-FA10D27AB015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Динамика производительности сервера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7F36-5949-3F26-11C9-6AD4C909F458}"/>
              </a:ext>
            </a:extLst>
          </p:cNvPr>
          <p:cNvSpPr txBox="1"/>
          <p:nvPr/>
        </p:nvSpPr>
        <p:spPr>
          <a:xfrm>
            <a:off x="6096000" y="555772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 возрастанием нагрузки видно, как сервер начинает «подтормаживать»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14:cNvPr>
              <p14:cNvContentPartPr/>
              <p14:nvPr/>
            </p14:nvContentPartPr>
            <p14:xfrm>
              <a:off x="250941" y="1892979"/>
              <a:ext cx="834840" cy="2700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941" y="1785339"/>
                <a:ext cx="9424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14:cNvPr>
              <p14:cNvContentPartPr/>
              <p14:nvPr/>
            </p14:nvContentPartPr>
            <p14:xfrm>
              <a:off x="6481461" y="1863819"/>
              <a:ext cx="931680" cy="81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7461" y="1756179"/>
                <a:ext cx="1039320" cy="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99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Итоги нефункционального нагрузочного тестирования </a:t>
            </a:r>
            <a:r>
              <a:rPr lang="en-US" sz="4000" cap="none" dirty="0">
                <a:solidFill>
                  <a:schemeClr val="bg1"/>
                </a:solidFill>
              </a:rPr>
              <a:t>API</a:t>
            </a:r>
            <a:r>
              <a:rPr lang="ru-RU" sz="4000" cap="none" dirty="0">
                <a:solidFill>
                  <a:schemeClr val="bg1"/>
                </a:solidFill>
              </a:rPr>
              <a:t> в </a:t>
            </a:r>
            <a:r>
              <a:rPr lang="en-US" sz="4000" cap="none" dirty="0">
                <a:solidFill>
                  <a:schemeClr val="bg1"/>
                </a:solidFill>
              </a:rPr>
              <a:t>JMeter </a:t>
            </a:r>
            <a:r>
              <a:rPr lang="ru-RU" sz="4000" cap="none" dirty="0">
                <a:solidFill>
                  <a:schemeClr val="bg1"/>
                </a:solidFill>
              </a:rPr>
              <a:t>и </a:t>
            </a:r>
            <a:r>
              <a:rPr lang="en-US" sz="4000" cap="none" dirty="0">
                <a:solidFill>
                  <a:schemeClr val="bg1"/>
                </a:solidFill>
              </a:rPr>
              <a:t>Postman</a:t>
            </a:r>
            <a:r>
              <a:rPr lang="ru-RU" sz="4000" cap="none" dirty="0">
                <a:solidFill>
                  <a:schemeClr val="bg1"/>
                </a:solidFill>
              </a:rPr>
              <a:t> </a:t>
            </a:r>
            <a:r>
              <a:rPr lang="en-US" cap="none" dirty="0">
                <a:solidFill>
                  <a:schemeClr val="bg1"/>
                </a:solidFill>
              </a:rPr>
              <a:t>Canary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1F8C16-2282-BCE8-1186-ABC61FE8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3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2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311542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https://app.qase.io/public/report/e82fd43fb79c8472c8e2d39a7c05e3b30c1fde8b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  <a:br>
              <a:rPr lang="ru-RU" sz="2000" cap="none" dirty="0">
                <a:solidFill>
                  <a:schemeClr val="bg1"/>
                </a:solidFill>
              </a:rPr>
            </a:b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E8DBC-CC0A-6244-ECB6-3B9A43DE8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255059"/>
            <a:ext cx="12192000" cy="56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CBCBF-E9E7-922F-8A5E-2728429D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121920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18DD-3DE0-096E-749F-F33CFB637777}"/>
              </a:ext>
            </a:extLst>
          </p:cNvPr>
          <p:cNvSpPr txBox="1"/>
          <p:nvPr/>
        </p:nvSpPr>
        <p:spPr>
          <a:xfrm>
            <a:off x="98610" y="5477543"/>
            <a:ext cx="1201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 сожалению, несмотря на то, что настройка и запуск сборки нагрузочного теста были выполнены без ошибок, сам эксперимент в итоге оказался неудачным. Возможно, дело в блокировке трафика со стороны облачного провайдера.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D3C7B-055E-9717-9438-AEE4C3F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2691"/>
            <a:ext cx="12192000" cy="3383797"/>
          </a:xfrm>
          <a:prstGeom prst="rect">
            <a:avLst/>
          </a:prstGeom>
        </p:spPr>
      </p:pic>
      <p:pic>
        <p:nvPicPr>
          <p:cNvPr id="6" name="Picture 2" descr="🤔">
            <a:extLst>
              <a:ext uri="{FF2B5EF4-FFF2-40B4-BE49-F238E27FC236}">
                <a16:creationId xmlns:a16="http://schemas.microsoft.com/office/drawing/2014/main" id="{A43792E3-DFBD-07AA-E138-71E8EEEB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28" y="427851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07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D36EE-5388-310C-AF53-CF99E2E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936"/>
            <a:ext cx="8202706" cy="1320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C54E31-A6E9-BA9A-B451-B942642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385"/>
            <a:ext cx="4186518" cy="2983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E2F38-FCBC-79A6-4147-3A666D22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6" y="3238942"/>
            <a:ext cx="7853982" cy="2095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14:cNvPr>
              <p14:cNvContentPartPr/>
              <p14:nvPr/>
            </p14:nvContentPartPr>
            <p14:xfrm>
              <a:off x="6104901" y="3908619"/>
              <a:ext cx="1775160" cy="9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901" y="3800979"/>
                <a:ext cx="188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14:cNvPr>
              <p14:cNvContentPartPr/>
              <p14:nvPr/>
            </p14:nvContentPartPr>
            <p14:xfrm>
              <a:off x="6257181" y="4105179"/>
              <a:ext cx="1451520" cy="9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3541" y="3997179"/>
                <a:ext cx="155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14:cNvPr>
              <p14:cNvContentPartPr/>
              <p14:nvPr/>
            </p14:nvContentPartPr>
            <p14:xfrm>
              <a:off x="6391461" y="4392819"/>
              <a:ext cx="1595160" cy="18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7821" y="4284819"/>
                <a:ext cx="1702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14:cNvPr>
              <p14:cNvContentPartPr/>
              <p14:nvPr/>
            </p14:nvContentPartPr>
            <p14:xfrm>
              <a:off x="6230181" y="4634019"/>
              <a:ext cx="1819440" cy="367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6541" y="4526379"/>
                <a:ext cx="192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14:cNvPr>
              <p14:cNvContentPartPr/>
              <p14:nvPr/>
            </p14:nvContentPartPr>
            <p14:xfrm>
              <a:off x="6292821" y="4893939"/>
              <a:ext cx="2044800" cy="284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9181" y="4786299"/>
                <a:ext cx="2152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14:cNvPr>
              <p14:cNvContentPartPr/>
              <p14:nvPr/>
            </p14:nvContentPartPr>
            <p14:xfrm>
              <a:off x="6400461" y="5154579"/>
              <a:ext cx="1991520" cy="108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6821" y="5046579"/>
                <a:ext cx="2099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14:cNvPr>
              <p14:cNvContentPartPr/>
              <p14:nvPr/>
            </p14:nvContentPartPr>
            <p14:xfrm>
              <a:off x="457221" y="2501019"/>
              <a:ext cx="1057320" cy="19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221" y="2393379"/>
                <a:ext cx="1164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14:cNvPr>
              <p14:cNvContentPartPr/>
              <p14:nvPr/>
            </p14:nvContentPartPr>
            <p14:xfrm>
              <a:off x="322581" y="5287779"/>
              <a:ext cx="919800" cy="5511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581" y="5180139"/>
                <a:ext cx="102744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E17D4C-D8A2-C5F5-5460-A3B009187168}"/>
              </a:ext>
            </a:extLst>
          </p:cNvPr>
          <p:cNvSpPr txBox="1"/>
          <p:nvPr/>
        </p:nvSpPr>
        <p:spPr>
          <a:xfrm>
            <a:off x="8913535" y="189917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1443073B-40A6-791C-A5ED-B75184D2831B}"/>
              </a:ext>
            </a:extLst>
          </p:cNvPr>
          <p:cNvSpPr/>
          <p:nvPr/>
        </p:nvSpPr>
        <p:spPr>
          <a:xfrm>
            <a:off x="8223253" y="189737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B7508-4241-5C97-E641-82BE86C2780B}"/>
              </a:ext>
            </a:extLst>
          </p:cNvPr>
          <p:cNvSpPr txBox="1"/>
          <p:nvPr/>
        </p:nvSpPr>
        <p:spPr>
          <a:xfrm>
            <a:off x="1480900" y="6357125"/>
            <a:ext cx="279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</a:t>
            </a:r>
            <a:r>
              <a:rPr lang="en-US" dirty="0"/>
              <a:t>Azure DevOps</a:t>
            </a:r>
            <a:endParaRPr lang="ru-RU" dirty="0"/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6FC38435-9A1E-5288-1BD4-98FB28796AAA}"/>
              </a:ext>
            </a:extLst>
          </p:cNvPr>
          <p:cNvSpPr/>
          <p:nvPr/>
        </p:nvSpPr>
        <p:spPr>
          <a:xfrm rot="5400000">
            <a:off x="1084728" y="6254713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EE46-D8A5-3915-7055-D415572B24B6}"/>
              </a:ext>
            </a:extLst>
          </p:cNvPr>
          <p:cNvSpPr txBox="1"/>
          <p:nvPr/>
        </p:nvSpPr>
        <p:spPr>
          <a:xfrm>
            <a:off x="7044440" y="5748841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релиза</a:t>
            </a:r>
          </a:p>
        </p:txBody>
      </p:sp>
      <p:sp>
        <p:nvSpPr>
          <p:cNvPr id="22" name="Стрелка: влево 21">
            <a:extLst>
              <a:ext uri="{FF2B5EF4-FFF2-40B4-BE49-F238E27FC236}">
                <a16:creationId xmlns:a16="http://schemas.microsoft.com/office/drawing/2014/main" id="{DF70E8C6-969F-0735-8F56-95AA1618CB91}"/>
              </a:ext>
            </a:extLst>
          </p:cNvPr>
          <p:cNvSpPr/>
          <p:nvPr/>
        </p:nvSpPr>
        <p:spPr>
          <a:xfrm rot="5400000">
            <a:off x="6531912" y="5637589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616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16AD-1CA3-B965-30D4-5711F1F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1792936"/>
            <a:ext cx="8618690" cy="505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472520" y="4320358"/>
            <a:ext cx="255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тест запущен</a:t>
            </a:r>
            <a:r>
              <a:rPr lang="en-US" dirty="0"/>
              <a:t> </a:t>
            </a:r>
            <a:r>
              <a:rPr lang="ru-RU" dirty="0"/>
              <a:t>в командной строке, запросы на сервер пошли.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782238" y="4506104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14:cNvPr>
              <p14:cNvContentPartPr/>
              <p14:nvPr/>
            </p14:nvContentPartPr>
            <p14:xfrm>
              <a:off x="770061" y="2975859"/>
              <a:ext cx="5216760" cy="35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21" y="2867859"/>
                <a:ext cx="532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14:cNvPr>
              <p14:cNvContentPartPr/>
              <p14:nvPr/>
            </p14:nvContentPartPr>
            <p14:xfrm>
              <a:off x="5425581" y="3962259"/>
              <a:ext cx="1143720" cy="2466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581" y="3854259"/>
                <a:ext cx="1251360" cy="26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58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179858" y="4505836"/>
            <a:ext cx="255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такая вот проблема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489576" y="448350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92F24-7786-5B2A-DEC5-B20E7253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" y="1912229"/>
            <a:ext cx="8283658" cy="4816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14:cNvPr>
              <p14:cNvContentPartPr/>
              <p14:nvPr/>
            </p14:nvContentPartPr>
            <p14:xfrm>
              <a:off x="3630621" y="2142459"/>
              <a:ext cx="1139760" cy="99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621" y="2034459"/>
                <a:ext cx="1247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14:cNvPr>
              <p14:cNvContentPartPr/>
              <p14:nvPr/>
            </p14:nvContentPartPr>
            <p14:xfrm>
              <a:off x="2137701" y="4544379"/>
              <a:ext cx="4349520" cy="4226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701" y="4436739"/>
                <a:ext cx="44571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14:cNvPr>
              <p14:cNvContentPartPr/>
              <p14:nvPr/>
            </p14:nvContentPartPr>
            <p14:xfrm>
              <a:off x="743781" y="2142099"/>
              <a:ext cx="3182040" cy="1090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41" y="2034459"/>
                <a:ext cx="3289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14:cNvPr>
              <p14:cNvContentPartPr/>
              <p14:nvPr/>
            </p14:nvContentPartPr>
            <p14:xfrm>
              <a:off x="501861" y="3200499"/>
              <a:ext cx="1388160" cy="31057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221" y="3092499"/>
                <a:ext cx="1495800" cy="33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560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612563" cy="675048"/>
          </a:xfrm>
        </p:spPr>
        <p:txBody>
          <a:bodyPr>
            <a:normAutofit fontScale="90000"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</a:t>
            </a:r>
            <a:r>
              <a:rPr lang="en-US" sz="3200" cap="none" dirty="0" err="1">
                <a:solidFill>
                  <a:schemeClr val="bg1"/>
                </a:solidFill>
              </a:rPr>
              <a:t>Jmeter</a:t>
            </a:r>
            <a:r>
              <a:rPr lang="ru-RU" sz="3200" cap="none" dirty="0">
                <a:solidFill>
                  <a:schemeClr val="bg1"/>
                </a:solidFill>
              </a:rPr>
              <a:t>-</a:t>
            </a:r>
            <a:r>
              <a:rPr lang="en-US" sz="3200" cap="none" dirty="0">
                <a:solidFill>
                  <a:schemeClr val="bg1"/>
                </a:solidFill>
              </a:rPr>
              <a:t>Local storage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267981" y="4584720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8474E8-9759-B07B-6169-33714AD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726798"/>
            <a:ext cx="12192000" cy="25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549810" cy="675048"/>
          </a:xfrm>
        </p:spPr>
        <p:txBody>
          <a:bodyPr>
            <a:normAutofit fontScale="90000"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</a:t>
            </a:r>
            <a:r>
              <a:rPr lang="en-US" sz="3200" cap="none" dirty="0" err="1">
                <a:solidFill>
                  <a:schemeClr val="bg1"/>
                </a:solidFill>
              </a:rPr>
              <a:t>Jmeter</a:t>
            </a:r>
            <a:r>
              <a:rPr lang="ru-RU" sz="3200" cap="none" dirty="0">
                <a:solidFill>
                  <a:schemeClr val="bg1"/>
                </a:solidFill>
              </a:rPr>
              <a:t>-</a:t>
            </a:r>
            <a:r>
              <a:rPr lang="en-US" sz="3200" cap="none" dirty="0">
                <a:solidFill>
                  <a:schemeClr val="bg1"/>
                </a:solidFill>
              </a:rPr>
              <a:t>Local storage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01D1E-AA72-F04A-08D5-0054D6F3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129"/>
            <a:ext cx="121920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</p:spTree>
    <p:extLst>
      <p:ext uri="{BB962C8B-B14F-4D97-AF65-F5344CB8AC3E}">
        <p14:creationId xmlns:p14="http://schemas.microsoft.com/office/powerpoint/2010/main" val="111553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01591D-428A-A44D-FB6E-96B307DB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42797"/>
            <a:ext cx="12068175" cy="191005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Согласно опубликованной на сайте информации, данный информационный ресурс позволяет: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Собрать полезные для горожан цифровые сервисы в один каталог, на одном веб-сервере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Отфильтровать нужные сервисы в соответствии с выбранной пользователем ролью, оставить в учетной записи только сервисы, которые действительно интересны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Сделать сервисы доступными путем размещения их на привычных площадках: мессенджерах, соцсетях, популярных мобильных приложениях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4C66CC-26B7-AB0C-C836-F3455ACB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5"/>
          <a:stretch/>
        </p:blipFill>
        <p:spPr>
          <a:xfrm>
            <a:off x="5382995" y="3995678"/>
            <a:ext cx="6809005" cy="2862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D53F5-3443-5BAA-6EB4-8A3847D9E47C}"/>
              </a:ext>
            </a:extLst>
          </p:cNvPr>
          <p:cNvSpPr txBox="1"/>
          <p:nvPr/>
        </p:nvSpPr>
        <p:spPr>
          <a:xfrm>
            <a:off x="0" y="3883054"/>
            <a:ext cx="52101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Возможности «Цифрового Петербурга» для партнеров и разработчиков: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Возможность экспертного участия в процессах развития экосистемы городских сервисов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для размещения в публичном каталоге собственных сервисов и API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к открытым данным города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Идеи для проектирования сервисов с учетом ролевой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446921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433269" cy="675048"/>
          </a:xfrm>
        </p:spPr>
        <p:txBody>
          <a:bodyPr>
            <a:normAutofit fontScale="90000"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</a:t>
            </a:r>
            <a:r>
              <a:rPr lang="en-US" sz="3200" cap="none" dirty="0" err="1">
                <a:solidFill>
                  <a:schemeClr val="bg1"/>
                </a:solidFill>
              </a:rPr>
              <a:t>Jmeter</a:t>
            </a:r>
            <a:r>
              <a:rPr lang="ru-RU" sz="3200" cap="none" dirty="0">
                <a:solidFill>
                  <a:schemeClr val="bg1"/>
                </a:solidFill>
              </a:rPr>
              <a:t>-</a:t>
            </a:r>
            <a:r>
              <a:rPr lang="en-US" sz="3200" cap="none" dirty="0">
                <a:solidFill>
                  <a:schemeClr val="bg1"/>
                </a:solidFill>
              </a:rPr>
              <a:t>Local storage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A96EEE-14BD-6655-7627-DA06C1C2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00"/>
            <a:ext cx="12192000" cy="587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14:cNvPr>
              <p14:cNvContentPartPr/>
              <p14:nvPr/>
            </p14:nvContentPartPr>
            <p14:xfrm>
              <a:off x="3056781" y="6373539"/>
              <a:ext cx="6086520" cy="10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781" y="6265539"/>
                <a:ext cx="6194160" cy="3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90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487057" cy="675048"/>
          </a:xfrm>
        </p:spPr>
        <p:txBody>
          <a:bodyPr>
            <a:normAutofit fontScale="90000"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</a:t>
            </a:r>
            <a:r>
              <a:rPr lang="en-US" sz="3200" cap="none" dirty="0" err="1">
                <a:solidFill>
                  <a:schemeClr val="bg1"/>
                </a:solidFill>
              </a:rPr>
              <a:t>Jmeter</a:t>
            </a:r>
            <a:r>
              <a:rPr lang="ru-RU" sz="3200" cap="none" dirty="0">
                <a:solidFill>
                  <a:schemeClr val="bg1"/>
                </a:solidFill>
              </a:rPr>
              <a:t>-</a:t>
            </a:r>
            <a:r>
              <a:rPr lang="en-US" sz="3200" cap="none" dirty="0">
                <a:solidFill>
                  <a:schemeClr val="bg1"/>
                </a:solidFill>
              </a:rPr>
              <a:t>Local storage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5205A4-168F-7DC9-76AA-565BCD5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12192000" cy="601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14:cNvPr>
              <p14:cNvContentPartPr/>
              <p14:nvPr/>
            </p14:nvContentPartPr>
            <p14:xfrm>
              <a:off x="8991741" y="6472179"/>
              <a:ext cx="6357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41" y="6364539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14:cNvPr>
              <p14:cNvContentPartPr/>
              <p14:nvPr/>
            </p14:nvContentPartPr>
            <p14:xfrm>
              <a:off x="3738261" y="6499179"/>
              <a:ext cx="501120" cy="97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261" y="6391539"/>
                <a:ext cx="60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14:cNvPr>
              <p14:cNvContentPartPr/>
              <p14:nvPr/>
            </p14:nvContentPartPr>
            <p14:xfrm>
              <a:off x="7817061" y="6534099"/>
              <a:ext cx="949680" cy="19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21" y="6426459"/>
                <a:ext cx="1057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14:cNvPr>
              <p14:cNvContentPartPr/>
              <p14:nvPr/>
            </p14:nvContentPartPr>
            <p14:xfrm>
              <a:off x="5055501" y="2374659"/>
              <a:ext cx="1695600" cy="24487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1501" y="2266659"/>
                <a:ext cx="180324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14:cNvPr>
              <p14:cNvContentPartPr/>
              <p14:nvPr/>
            </p14:nvContentPartPr>
            <p14:xfrm>
              <a:off x="7180581" y="6517179"/>
              <a:ext cx="393840" cy="190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941" y="6409179"/>
                <a:ext cx="5014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6BD1EFD-333B-452A-5D9B-E93FF0F9EE26}"/>
              </a:ext>
            </a:extLst>
          </p:cNvPr>
          <p:cNvSpPr txBox="1"/>
          <p:nvPr/>
        </p:nvSpPr>
        <p:spPr>
          <a:xfrm>
            <a:off x="7646745" y="2927622"/>
            <a:ext cx="288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завершении теста время ответов сервера стало менее стабильным</a:t>
            </a:r>
          </a:p>
        </p:txBody>
      </p:sp>
      <p:sp>
        <p:nvSpPr>
          <p:cNvPr id="30" name="Стрелка: влево 29">
            <a:extLst>
              <a:ext uri="{FF2B5EF4-FFF2-40B4-BE49-F238E27FC236}">
                <a16:creationId xmlns:a16="http://schemas.microsoft.com/office/drawing/2014/main" id="{0B1C5744-2C2A-91B8-2ACC-F8679B1D7268}"/>
              </a:ext>
            </a:extLst>
          </p:cNvPr>
          <p:cNvSpPr/>
          <p:nvPr/>
        </p:nvSpPr>
        <p:spPr>
          <a:xfrm>
            <a:off x="6956463" y="322281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14:cNvPr>
              <p14:cNvContentPartPr/>
              <p14:nvPr/>
            </p14:nvContentPartPr>
            <p14:xfrm>
              <a:off x="698061" y="4383459"/>
              <a:ext cx="4995360" cy="8888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9421" y="4374459"/>
                <a:ext cx="5013000" cy="9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821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199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6E29E6C-2838-78C5-2D7B-1BADD9F7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1960988"/>
            <a:ext cx="6007100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#ТК#2. Выполнить авторизованный GET-запрос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200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'OK'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B697BD3-35A7-7CAD-CD59-7F9E50A1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3890151"/>
            <a:ext cx="6007100" cy="21702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#ТК#4. Запросить некорректный Content-Type заголовка ответа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 !=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plain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AssertionError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Invalid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expected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15C6FCE-A0F7-2028-2C8A-73FC1610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1960988"/>
            <a:ext cx="5867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#TK#5. Вызвать страницу с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невалидным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 номером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test_API_2_TK_5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'page'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/128/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/149/'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BB6E4-EA85-52FB-E1DB-5A970CB6F471}"/>
              </a:ext>
            </a:extLst>
          </p:cNvPr>
          <p:cNvSpPr txBox="1"/>
          <p:nvPr/>
        </p:nvSpPr>
        <p:spPr>
          <a:xfrm>
            <a:off x="179292" y="6204492"/>
            <a:ext cx="1201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Эти тесты</a:t>
            </a:r>
            <a:r>
              <a:rPr lang="en-US" dirty="0"/>
              <a:t> API</a:t>
            </a:r>
            <a:r>
              <a:rPr lang="ru-RU" dirty="0"/>
              <a:t>, созданные в </a:t>
            </a:r>
            <a:r>
              <a:rPr lang="en-US" dirty="0"/>
              <a:t>Playwright</a:t>
            </a:r>
            <a:r>
              <a:rPr lang="ru-RU" dirty="0"/>
              <a:t>, по сути, повторяют функциональные тесты </a:t>
            </a:r>
            <a:r>
              <a:rPr lang="en-US" dirty="0"/>
              <a:t>API, </a:t>
            </a:r>
            <a:r>
              <a:rPr lang="ru-RU" dirty="0"/>
              <a:t>выполненные в </a:t>
            </a:r>
            <a:r>
              <a:rPr lang="en-US" dirty="0"/>
              <a:t>Postman.</a:t>
            </a:r>
            <a:endParaRPr lang="ru-RU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1FEF27A-FDA7-9E82-8FB2-9AE04F9D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3589616"/>
            <a:ext cx="5867399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 TK#9. Передать координаты точки и лимит, сколько ближайших объектов нужно найти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test_API_3_TK_9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'x'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'30.36652'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'y'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'60.00884'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'limit'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'Content-Type'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/x-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www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form-urlencoded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eyJhbGciOiJIUzI1NiIsInR5cCI6IkpXVCJ9.eyJrZXkiOiJ2a2lkMDAwMDAwMDAwIiwiZXhwIjoxNjk0NDU1Mjg5fQ.3KGoatXYEPgjy7CFMObA3au7aZMdJzoTlHPm6TmPLtI'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'https://geointelect.gate.petersburg.ru'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context.post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nearest_recycling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87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514CF-C365-9EBB-2149-C0BC4D00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9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1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CFFC3D-CFC4-77E3-1E20-B9AEDF489449}"/>
              </a:ext>
            </a:extLst>
          </p:cNvPr>
          <p:cNvGrpSpPr/>
          <p:nvPr/>
        </p:nvGrpSpPr>
        <p:grpSpPr>
          <a:xfrm>
            <a:off x="587458" y="4839572"/>
            <a:ext cx="3826349" cy="1624949"/>
            <a:chOff x="1546681" y="2040099"/>
            <a:chExt cx="3826349" cy="162494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C574F2B-1DF8-A8C7-A622-CD76227A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493" y="2560052"/>
              <a:ext cx="1104996" cy="1104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2526-8ECA-D16D-887F-662DB55F06DC}"/>
                </a:ext>
              </a:extLst>
            </p:cNvPr>
            <p:cNvSpPr txBox="1"/>
            <p:nvPr/>
          </p:nvSpPr>
          <p:spPr>
            <a:xfrm>
              <a:off x="1935335" y="2040099"/>
              <a:ext cx="3437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https://github.com/1ProtonDecay</a:t>
              </a:r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28C9CDD-DD8D-B9A7-7635-5ECFB70B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6681" y="2040099"/>
              <a:ext cx="388654" cy="388654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84F51AC-2BE3-48B2-394A-4112EF89147E}"/>
              </a:ext>
            </a:extLst>
          </p:cNvPr>
          <p:cNvGrpSpPr/>
          <p:nvPr/>
        </p:nvGrpSpPr>
        <p:grpSpPr>
          <a:xfrm>
            <a:off x="6423483" y="4839572"/>
            <a:ext cx="4984858" cy="1614600"/>
            <a:chOff x="6002141" y="3006494"/>
            <a:chExt cx="4984858" cy="16146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69A9B9-9D67-00D1-3802-EB970EB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951" y="3502703"/>
              <a:ext cx="1104997" cy="1118391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A9BD86C-AAE7-78CE-8B60-443F736B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02141" y="3006494"/>
              <a:ext cx="388654" cy="391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C2FC0-8E62-8E8F-06D6-BFCFA5FB5D1F}"/>
                </a:ext>
              </a:extLst>
            </p:cNvPr>
            <p:cNvSpPr txBox="1"/>
            <p:nvPr/>
          </p:nvSpPr>
          <p:spPr>
            <a:xfrm>
              <a:off x="6463552" y="3022349"/>
              <a:ext cx="4523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https://cloud.mail.ru/public/BkKu/hwo9htB57</a:t>
              </a:r>
              <a:r>
                <a:rPr lang="ru-RU" dirty="0"/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D36770-AC1A-1302-108B-1C8996ECE603}"/>
              </a:ext>
            </a:extLst>
          </p:cNvPr>
          <p:cNvSpPr txBox="1"/>
          <p:nvPr/>
        </p:nvSpPr>
        <p:spPr>
          <a:xfrm>
            <a:off x="3630707" y="3980887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Ссылки на материалы: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EBD24-E1BD-89A3-6D34-5333BF18601C}"/>
              </a:ext>
            </a:extLst>
          </p:cNvPr>
          <p:cNvSpPr txBox="1"/>
          <p:nvPr/>
        </p:nvSpPr>
        <p:spPr>
          <a:xfrm>
            <a:off x="421341" y="2506648"/>
            <a:ext cx="1170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Проработать новые сценарии тестирования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как ручного, так и автоматизированного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Углубить и расширить теоретические знания в области НТ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Провести нагрузочное тестирование крупных веб-сайтов со сложными сценариями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Приступить к изучению новых инструментов НТ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19F4B-3D71-CAF4-57AE-93A9509BE609}"/>
              </a:ext>
            </a:extLst>
          </p:cNvPr>
          <p:cNvSpPr txBox="1"/>
          <p:nvPr/>
        </p:nvSpPr>
        <p:spPr>
          <a:xfrm>
            <a:off x="3630707" y="1940350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Предстоящие задачи:</a:t>
            </a:r>
          </a:p>
        </p:txBody>
      </p:sp>
    </p:spTree>
    <p:extLst>
      <p:ext uri="{BB962C8B-B14F-4D97-AF65-F5344CB8AC3E}">
        <p14:creationId xmlns:p14="http://schemas.microsoft.com/office/powerpoint/2010/main" val="21939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3944BD-7E92-70A8-A2A8-408C30AD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184" y="1362189"/>
            <a:ext cx="6391096" cy="54958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8DA671-486F-4BCB-DE0D-71A59830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" y="4442237"/>
            <a:ext cx="6391096" cy="2283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656669-CEAA-0137-3C46-C1B8BF58B411}"/>
              </a:ext>
            </a:extLst>
          </p:cNvPr>
          <p:cNvSpPr txBox="1"/>
          <p:nvPr/>
        </p:nvSpPr>
        <p:spPr>
          <a:xfrm>
            <a:off x="135949" y="2415763"/>
            <a:ext cx="5020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Пример интерфейса раздела портала «Цифровой Петербург» для разработчиков и документации открытых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</a:t>
            </a: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</a:t>
            </a:r>
            <a:endParaRPr lang="ru-RU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(1)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C83B-DCB0-48F9-17EB-542AD6A2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5" y="1290673"/>
            <a:ext cx="10417443" cy="5639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0BA54-5CD9-808F-23C4-0ADC3F4D8A78}"/>
              </a:ext>
            </a:extLst>
          </p:cNvPr>
          <p:cNvSpPr txBox="1"/>
          <p:nvPr/>
        </p:nvSpPr>
        <p:spPr>
          <a:xfrm>
            <a:off x="1202919" y="6472518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314629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468795" y="4647496"/>
            <a:ext cx="1148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я решил реализовать 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только уникальные, неповторяющиеся проверки, как позитивные, так и негативные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Поэтому тест-сюиты содержат небольшое количество тест-кейсов и они распределены по различным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Почему я сначала использую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лишь потом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JMeter?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Цель моей работы — 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комплексно изучить и продемонстрировать базовые навыки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владения инструментами функционального и нефункционального тестирования бэкенда. Прежде чем нагружать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я решил проверить как они вообще работают. И проверил это, используя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Playwright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😉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C10BE-8AA4-AD58-4581-31464F69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0" y="1454962"/>
            <a:ext cx="12208690" cy="3192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F295A-0867-966D-7059-59ABCF0C903E}"/>
              </a:ext>
            </a:extLst>
          </p:cNvPr>
          <p:cNvSpPr txBox="1"/>
          <p:nvPr/>
        </p:nvSpPr>
        <p:spPr>
          <a:xfrm>
            <a:off x="118188" y="1654436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411870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4" y="284176"/>
            <a:ext cx="11363404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Интеграция нагрузочных тестов в системы </a:t>
            </a:r>
            <a:r>
              <a:rPr lang="en-US" cap="none" dirty="0">
                <a:solidFill>
                  <a:schemeClr val="bg1"/>
                </a:solidFill>
              </a:rPr>
              <a:t>CI/CD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243807" y="4659449"/>
            <a:ext cx="114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на примере одной из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демонстрируются базовые и простейшие возможности автоматизации нагрузочных тестов. Все-таки, это не является основной задачей работы, а лишь задел на будущее углубление и расширение знаний и навыков.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025706-6381-D7B9-A803-2202029B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12"/>
            <a:ext cx="12325629" cy="24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Инструменты и окружение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3A6887-7DB1-0DAD-6D53-6D5290CE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124"/>
            <a:ext cx="8611346" cy="4450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3B59E-5282-1C53-18A9-F503A862750D}"/>
              </a:ext>
            </a:extLst>
          </p:cNvPr>
          <p:cNvSpPr txBox="1"/>
          <p:nvPr/>
        </p:nvSpPr>
        <p:spPr>
          <a:xfrm>
            <a:off x="385483" y="3705357"/>
            <a:ext cx="197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Версии ПО актуальны на период тестирования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5FCD73E-C7CC-925B-7727-018B6C2C8B8E}"/>
              </a:ext>
            </a:extLst>
          </p:cNvPr>
          <p:cNvGrpSpPr/>
          <p:nvPr/>
        </p:nvGrpSpPr>
        <p:grpSpPr>
          <a:xfrm>
            <a:off x="8790633" y="1858372"/>
            <a:ext cx="3152256" cy="3205501"/>
            <a:chOff x="8790633" y="1858372"/>
            <a:chExt cx="3152256" cy="320550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FB14130-ABAF-4D62-774B-8B5CF31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633" y="1858372"/>
              <a:ext cx="1196459" cy="4139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1492D99-1B56-C4D5-3A57-B4E32188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451" y="1858372"/>
              <a:ext cx="1079693" cy="41946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4E63CD0-A2CE-C259-B81F-CEA9A481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762"/>
            <a:stretch/>
          </p:blipFill>
          <p:spPr>
            <a:xfrm>
              <a:off x="8797556" y="2342610"/>
              <a:ext cx="649247" cy="647616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13A8AD8-EDF2-E5D7-97FF-76BFC1BC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7556" y="3039949"/>
              <a:ext cx="1715413" cy="64869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7062830-3EDD-49E5-8BF1-0851A8A6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53522" y="2362013"/>
              <a:ext cx="649247" cy="62611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426967F-2682-CE4E-D15D-96BC96A5A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7556" y="3743552"/>
              <a:ext cx="1423683" cy="616718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C2565C8-3EA6-6949-F116-2367479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179" y="3743552"/>
              <a:ext cx="1531591" cy="61671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621207-B14B-7995-96FA-A8D1E7C79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90633" y="4415175"/>
              <a:ext cx="850535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1FEBECA-893D-16DE-B43F-BC17084D3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637" t="4143" r="14264" b="4143"/>
            <a:stretch/>
          </p:blipFill>
          <p:spPr>
            <a:xfrm>
              <a:off x="9738663" y="4424342"/>
              <a:ext cx="651575" cy="630363"/>
            </a:xfrm>
            <a:prstGeom prst="rect">
              <a:avLst/>
            </a:prstGeom>
          </p:spPr>
        </p:pic>
        <p:pic>
          <p:nvPicPr>
            <p:cNvPr id="1028" name="Picture 4" descr="Integrating Checkmk in Grafana">
              <a:extLst>
                <a:ext uri="{FF2B5EF4-FFF2-40B4-BE49-F238E27FC236}">
                  <a16:creationId xmlns:a16="http://schemas.microsoft.com/office/drawing/2014/main" id="{16D21E27-8533-32BB-7523-72410CA02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3642" y="3035355"/>
              <a:ext cx="649247" cy="649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5B2EC25-2DE2-30A3-2F04-6F3AB0C0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297" y="3035904"/>
              <a:ext cx="598018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2737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2320</TotalTime>
  <Words>1977</Words>
  <Application>Microsoft Office PowerPoint</Application>
  <PresentationFormat>Широкоэкранный</PresentationFormat>
  <Paragraphs>118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9" baseType="lpstr">
      <vt:lpstr>Arial</vt:lpstr>
      <vt:lpstr>Arial Unicode MS</vt:lpstr>
      <vt:lpstr>Corbel</vt:lpstr>
      <vt:lpstr>Wingdings</vt:lpstr>
      <vt:lpstr>Окаймление</vt:lpstr>
      <vt:lpstr>Дипломный проект: Тестирование сервисов web-сервера «Цифровой Петербург»</vt:lpstr>
      <vt:lpstr>Обо мне</vt:lpstr>
      <vt:lpstr>Цели и задачи проекта</vt:lpstr>
      <vt:lpstr>Описание портала «Цифровой Петербург»</vt:lpstr>
      <vt:lpstr>Описание портала «Цифровой Петербург»</vt:lpstr>
      <vt:lpstr>Виды тестирования (1)</vt:lpstr>
      <vt:lpstr>Виды тестирования (2)</vt:lpstr>
      <vt:lpstr>Интеграция нагрузочных тестов в системы CI/CD</vt:lpstr>
      <vt:lpstr>Инструменты и окружение</vt:lpstr>
      <vt:lpstr>Разбор тест-кейсов. Попробуем «постучаться» на сервер без авторизации.</vt:lpstr>
      <vt:lpstr>Разбор тест-кейсов. Начнем с позитивной проверки. </vt:lpstr>
      <vt:lpstr>Разбор тест-кейсов. Используем сниппеты.</vt:lpstr>
      <vt:lpstr>Разбор тест-кейсов. Выполним негативную проверку с помощью сниппета</vt:lpstr>
      <vt:lpstr>Разбор тест-кейсов. Проверим пагинацию.</vt:lpstr>
      <vt:lpstr>Разбор тест-кейсов. Подменим протокол.</vt:lpstr>
      <vt:lpstr>Разбор тест-кейсов. Проверим время отклика сниппетом.</vt:lpstr>
      <vt:lpstr>Разбор тест-кейсов. «Поломаем» end-point</vt:lpstr>
      <vt:lpstr>Разбор тест-кейсов. Перейдем к методу POST</vt:lpstr>
      <vt:lpstr>Разбор тест-кейсов. «Запутаем» сервер некорректными координатами.</vt:lpstr>
      <vt:lpstr>Разбор тест-кейсов. «Обманем» сервер отрицательным числом.</vt:lpstr>
      <vt:lpstr>Итоги функционального тестирования API в Postman https://github.com/1ProtonDecay/Postman-collection.git  </vt:lpstr>
      <vt:lpstr>Отразим результаты тестов в Qase https://app.qase.io/public/report/86fdc16da69ce1a08b6b6acc3626e57c22aedd37</vt:lpstr>
      <vt:lpstr>Зафиксируем баги в Youtrack https://1protondecay.youtrack.cloud/projects/dd0e0e67-26ac-44fb-89f5-6079ae824675 </vt:lpstr>
      <vt:lpstr>Разбор нагрузочных тестов. Проверим стабильность функционирования API</vt:lpstr>
      <vt:lpstr>Разбор нагрузочных тестов. Визуализируем результаты</vt:lpstr>
      <vt:lpstr>Разбор нагрузочных тестов. Попробуем плавную модель нагрузки.</vt:lpstr>
      <vt:lpstr>Разбор нагрузочных тестов. Попробуем плавную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Итоги нефункционального нагрузочного тестирования API в JMeter и Postman Canary https://github.com/1ProtonDecay/JMeter-Repository.git </vt:lpstr>
      <vt:lpstr>Отразим результаты тестов в Qase https://app.qase.io/public/report/e82fd43fb79c8472c8e2d39a7c05e3b30c1fde8b   </vt:lpstr>
      <vt:lpstr>Зафиксируем баги в Youtrack https://1protondecay.youtrack.cloud/projects/dd0e0e67-26ac-44fb-89f5-6079ae824675</vt:lpstr>
      <vt:lpstr>Azure DevOps-JMeter-GitHub интеграция нагрузочных тестов (1)</vt:lpstr>
      <vt:lpstr>Azure DevOps-JMeter-GitHub интеграция нагрузочных тестов (2)</vt:lpstr>
      <vt:lpstr>Azure DevOps-JMeter-GitHub интеграция нагрузочных тестов (3)</vt:lpstr>
      <vt:lpstr>Azure DevOps-JMeter-GitHub интеграция нагрузочных тестов (4)</vt:lpstr>
      <vt:lpstr>Jenkins-Jmeter-Local storage интеграция нагрузочных тестов (1)</vt:lpstr>
      <vt:lpstr>Jenkins-Jmeter-Local storage интеграция нагрузочных тестов (2)</vt:lpstr>
      <vt:lpstr>Jenkins-Jmeter-Local storage интеграция нагрузочных тестов (3)</vt:lpstr>
      <vt:lpstr>Jenkins-Jmeter-Local storage интеграция нагрузочных тестов (4)</vt:lpstr>
      <vt:lpstr>Автоматизация тестирования API с помощью Playwright +PyCharm https://github.com/1ProtonDecay/Playwright_API_test </vt:lpstr>
      <vt:lpstr>Автоматизация тестирования API с помощью Playwright +PyCharm https://github.com/1ProtonDecay/Playwright_API_test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сервисов web-сервера «Цифровой Петербург"</dc:title>
  <dc:creator>Name Surname</dc:creator>
  <cp:lastModifiedBy>Name Surname</cp:lastModifiedBy>
  <cp:revision>63</cp:revision>
  <dcterms:created xsi:type="dcterms:W3CDTF">2023-05-12T07:16:06Z</dcterms:created>
  <dcterms:modified xsi:type="dcterms:W3CDTF">2023-08-09T19:40:21Z</dcterms:modified>
</cp:coreProperties>
</file>